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699C8C-8788-4F81-9CB5-7411DAC3579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C59CCB-5730-47EC-92CE-569F594A86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99C8C-8788-4F81-9CB5-7411DAC3579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59CCB-5730-47EC-92CE-569F594A86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99C8C-8788-4F81-9CB5-7411DAC3579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59CCB-5730-47EC-92CE-569F594A86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99C8C-8788-4F81-9CB5-7411DAC3579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59CCB-5730-47EC-92CE-569F594A86D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99C8C-8788-4F81-9CB5-7411DAC3579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59CCB-5730-47EC-92CE-569F594A86D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99C8C-8788-4F81-9CB5-7411DAC3579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59CCB-5730-47EC-92CE-569F594A86D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99C8C-8788-4F81-9CB5-7411DAC3579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59CCB-5730-47EC-92CE-569F594A86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99C8C-8788-4F81-9CB5-7411DAC3579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59CCB-5730-47EC-92CE-569F594A86D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699C8C-8788-4F81-9CB5-7411DAC3579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59CCB-5730-47EC-92CE-569F594A86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E699C8C-8788-4F81-9CB5-7411DAC3579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C59CCB-5730-47EC-92CE-569F594A86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699C8C-8788-4F81-9CB5-7411DAC3579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C59CCB-5730-47EC-92CE-569F594A86D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E699C8C-8788-4F81-9CB5-7411DAC3579F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C59CCB-5730-47EC-92CE-569F594A86D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Surge en la Etapa Fálica.</a:t>
            </a:r>
          </a:p>
          <a:p>
            <a:r>
              <a:rPr lang="es-ES" dirty="0" smtClean="0"/>
              <a:t>Conflicto de Edipo y Electra.</a:t>
            </a:r>
          </a:p>
          <a:p>
            <a:pPr lvl="1"/>
            <a:r>
              <a:rPr lang="es-ES" dirty="0" smtClean="0"/>
              <a:t> Desean mantener el amor del padre de su sexo y hostilidad hacia el del sexo opuesto.</a:t>
            </a:r>
          </a:p>
          <a:p>
            <a:r>
              <a:rPr lang="es-ES" dirty="0" smtClean="0"/>
              <a:t>Crean el </a:t>
            </a:r>
            <a:r>
              <a:rPr lang="es-ES" dirty="0" err="1" smtClean="0"/>
              <a:t>superyo</a:t>
            </a:r>
            <a:r>
              <a:rPr lang="es-ES" dirty="0" smtClean="0"/>
              <a:t>    </a:t>
            </a:r>
          </a:p>
          <a:p>
            <a:pPr lvl="1"/>
            <a:r>
              <a:rPr lang="es-ES" dirty="0" smtClean="0"/>
              <a:t>Interiorizan las normas sociales imitando al padre elegido sintiendo culpabilidad cuando hacen algo que no le gusta al padre/madre.</a:t>
            </a:r>
          </a:p>
          <a:p>
            <a:r>
              <a:rPr lang="es-ES" dirty="0" smtClean="0"/>
              <a:t>El desarrollo moral termina a los 5 ó 6 años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Teoría Psicoanalítica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65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Teoría Psicoanalítica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Teoría Psicoanalítica</dc:title>
  <dc:creator>jose</dc:creator>
  <cp:lastModifiedBy>jose</cp:lastModifiedBy>
  <cp:revision>4</cp:revision>
  <dcterms:created xsi:type="dcterms:W3CDTF">2012-12-18T09:29:49Z</dcterms:created>
  <dcterms:modified xsi:type="dcterms:W3CDTF">2013-01-10T20:40:38Z</dcterms:modified>
</cp:coreProperties>
</file>