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58EBC50-46E6-43D4-A488-9B3BCA99D64B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5E4E305-99E6-4303-9A3C-8A191D3F31A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8EBC50-46E6-43D4-A488-9B3BCA99D64B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E4E305-99E6-4303-9A3C-8A191D3F31A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8EBC50-46E6-43D4-A488-9B3BCA99D64B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E4E305-99E6-4303-9A3C-8A191D3F31A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8EBC50-46E6-43D4-A488-9B3BCA99D64B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E4E305-99E6-4303-9A3C-8A191D3F31A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8EBC50-46E6-43D4-A488-9B3BCA99D64B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E4E305-99E6-4303-9A3C-8A191D3F31A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8EBC50-46E6-43D4-A488-9B3BCA99D64B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E4E305-99E6-4303-9A3C-8A191D3F31A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8EBC50-46E6-43D4-A488-9B3BCA99D64B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E4E305-99E6-4303-9A3C-8A191D3F31A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8EBC50-46E6-43D4-A488-9B3BCA99D64B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E4E305-99E6-4303-9A3C-8A191D3F31A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8EBC50-46E6-43D4-A488-9B3BCA99D64B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E4E305-99E6-4303-9A3C-8A191D3F31A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58EBC50-46E6-43D4-A488-9B3BCA99D64B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E4E305-99E6-4303-9A3C-8A191D3F31A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58EBC50-46E6-43D4-A488-9B3BCA99D64B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5E4E305-99E6-4303-9A3C-8A191D3F31A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58EBC50-46E6-43D4-A488-9B3BCA99D64B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5E4E305-99E6-4303-9A3C-8A191D3F31A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Aunque </a:t>
            </a:r>
            <a:r>
              <a:rPr lang="es-ES" b="1" dirty="0" smtClean="0"/>
              <a:t>existe a los 3 años </a:t>
            </a:r>
            <a:r>
              <a:rPr lang="es-ES" dirty="0" smtClean="0"/>
              <a:t>no está completa.</a:t>
            </a:r>
          </a:p>
          <a:p>
            <a:r>
              <a:rPr lang="es-ES" dirty="0" smtClean="0"/>
              <a:t>El desarrollo cognitivo permite a los niños utilizar una variedad de </a:t>
            </a:r>
            <a:r>
              <a:rPr lang="es-ES" b="1" dirty="0" smtClean="0"/>
              <a:t>estrategias</a:t>
            </a:r>
            <a:r>
              <a:rPr lang="es-ES" dirty="0" smtClean="0"/>
              <a:t> de </a:t>
            </a:r>
            <a:r>
              <a:rPr lang="es-ES" dirty="0" err="1" smtClean="0"/>
              <a:t>autoinstrucción</a:t>
            </a:r>
            <a:r>
              <a:rPr lang="es-ES" dirty="0"/>
              <a:t>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Desarrollo del autocontrol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</TotalTime>
  <Words>28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Desarrollo del autocontrol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Desarrollo del autocontrol</dc:title>
  <dc:creator>jose</dc:creator>
  <cp:lastModifiedBy>jose</cp:lastModifiedBy>
  <cp:revision>3</cp:revision>
  <dcterms:created xsi:type="dcterms:W3CDTF">2012-12-19T17:34:38Z</dcterms:created>
  <dcterms:modified xsi:type="dcterms:W3CDTF">2013-01-10T20:27:34Z</dcterms:modified>
</cp:coreProperties>
</file>