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EFB7D5-AACA-4394-A060-13F1DE434CE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60953F-3AC7-41AB-9629-865969628F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En contraste con estas técnicas, otra disciplina llamada Inducción apoya la formación de </a:t>
            </a:r>
            <a:r>
              <a:rPr lang="es-ES" b="1" dirty="0" smtClean="0"/>
              <a:t>consciencia.</a:t>
            </a:r>
          </a:p>
          <a:p>
            <a:pPr lvl="1"/>
            <a:r>
              <a:rPr lang="es-ES" dirty="0" smtClean="0"/>
              <a:t>Señalar el mal comportamiento del niño en otros. Por que funciona:</a:t>
            </a:r>
          </a:p>
          <a:p>
            <a:pPr lvl="1">
              <a:buNone/>
            </a:pPr>
            <a:r>
              <a:rPr lang="es-ES" dirty="0" smtClean="0"/>
              <a:t>       Dice al niño como comportarse, </a:t>
            </a:r>
            <a:r>
              <a:rPr lang="es-ES" dirty="0" err="1" smtClean="0"/>
              <a:t>asi</a:t>
            </a:r>
            <a:r>
              <a:rPr lang="es-ES" dirty="0" smtClean="0"/>
              <a:t> puede utilizar esta información en situaciones futuras.</a:t>
            </a:r>
          </a:p>
          <a:p>
            <a:pPr lvl="1"/>
            <a:r>
              <a:rPr lang="es-ES" dirty="0" smtClean="0"/>
              <a:t>Fomenta la empatía al señalar la consecuencia de sus acciones en otros</a:t>
            </a:r>
          </a:p>
          <a:p>
            <a:r>
              <a:rPr lang="es-ES" dirty="0" smtClean="0"/>
              <a:t>Por el contrario las amenazas de retirada de amor y el castigo produce altos niveles de miedo y ansiedad </a:t>
            </a:r>
          </a:p>
          <a:p>
            <a:r>
              <a:rPr lang="es-ES" dirty="0" smtClean="0"/>
              <a:t>La Teoría de Freud es parcial, ya que expone que es la culpa es únicamente de la fuerza que nos obliga a actuar moralmente.</a:t>
            </a:r>
          </a:p>
          <a:p>
            <a:r>
              <a:rPr lang="es-ES" dirty="0" smtClean="0"/>
              <a:t>El desarrollo moral </a:t>
            </a:r>
            <a:r>
              <a:rPr lang="es-ES" b="1" dirty="0" smtClean="0"/>
              <a:t>no se completa en los años preescolares</a:t>
            </a:r>
            <a:r>
              <a:rPr lang="es-ES" dirty="0" smtClean="0"/>
              <a:t>, sino que es más gradual empezando al principio de la niñez y </a:t>
            </a:r>
            <a:r>
              <a:rPr lang="es-ES" dirty="0" err="1" smtClean="0"/>
              <a:t>extendiendose</a:t>
            </a:r>
            <a:r>
              <a:rPr lang="es-ES" dirty="0" smtClean="0"/>
              <a:t> hasta la adultez</a:t>
            </a:r>
          </a:p>
          <a:p>
            <a:r>
              <a:rPr lang="es-ES" dirty="0" smtClean="0"/>
              <a:t>La disciplina de los padres es muy importante,  pero </a:t>
            </a:r>
            <a:r>
              <a:rPr lang="es-ES" dirty="0" err="1" smtClean="0"/>
              <a:t>tambien</a:t>
            </a:r>
            <a:r>
              <a:rPr lang="es-ES" dirty="0" smtClean="0"/>
              <a:t> las </a:t>
            </a:r>
            <a:r>
              <a:rPr lang="es-ES" dirty="0" err="1" smtClean="0"/>
              <a:t>caractericticas</a:t>
            </a:r>
            <a:r>
              <a:rPr lang="es-ES" dirty="0" smtClean="0"/>
              <a:t> de los niños pueden influir en el éxito de ciertas técnicas parentales 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Inducción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156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Inducción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Inducción</dc:title>
  <dc:creator>jose</dc:creator>
  <cp:lastModifiedBy>jose</cp:lastModifiedBy>
  <cp:revision>3</cp:revision>
  <dcterms:created xsi:type="dcterms:W3CDTF">2012-12-18T09:40:59Z</dcterms:created>
  <dcterms:modified xsi:type="dcterms:W3CDTF">2013-01-10T20:35:54Z</dcterms:modified>
</cp:coreProperties>
</file>