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655B72-B53D-44C7-90CB-C739EDB689F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B17797-9F8A-4408-86C9-4FC50EF163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Perspectiva conductista tradicional</a:t>
            </a:r>
          </a:p>
          <a:p>
            <a:pPr lvl="1"/>
            <a:r>
              <a:rPr lang="es-ES" dirty="0" smtClean="0"/>
              <a:t>Referentes morales adoptan “buenas conductas”</a:t>
            </a:r>
          </a:p>
          <a:p>
            <a:pPr lvl="1"/>
            <a:r>
              <a:rPr lang="es-ES" dirty="0" smtClean="0"/>
              <a:t>Mediante </a:t>
            </a:r>
            <a:r>
              <a:rPr lang="es-ES" b="1" dirty="0" smtClean="0"/>
              <a:t>refuerzo positivo </a:t>
            </a:r>
            <a:r>
              <a:rPr lang="es-ES" dirty="0" smtClean="0"/>
              <a:t>en forma de aprobación, afecto y otras recompensas</a:t>
            </a:r>
          </a:p>
          <a:p>
            <a:pPr lvl="1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Modelado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23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Modelado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Modelado</dc:title>
  <dc:creator>jose</dc:creator>
  <cp:lastModifiedBy>jose</cp:lastModifiedBy>
  <cp:revision>5</cp:revision>
  <dcterms:created xsi:type="dcterms:W3CDTF">2012-12-18T09:55:13Z</dcterms:created>
  <dcterms:modified xsi:type="dcterms:W3CDTF">2013-01-10T20:39:03Z</dcterms:modified>
</cp:coreProperties>
</file>