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A9B1BA-A760-4D7A-96D9-6A5EAC5DEE4B}" type="datetimeFigureOut">
              <a:rPr lang="es-MX" smtClean="0"/>
              <a:t>15/02/2013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041302-E4FA-498A-BDA3-9C39454E23E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Human </a:t>
            </a:r>
            <a:r>
              <a:rPr lang="es-MX" dirty="0" err="1" smtClean="0"/>
              <a:t>body</a:t>
            </a:r>
            <a:endParaRPr lang="es-MX" dirty="0"/>
          </a:p>
        </p:txBody>
      </p:sp>
      <p:pic>
        <p:nvPicPr>
          <p:cNvPr id="1026" name="Picture 2" descr="C:\Users\sala310\Desktop\Magnetic_Human_body_1-1000x1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61" y="0"/>
            <a:ext cx="409301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61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la310\Desktop\humanbodysyste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45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sps8science.files.wordpress.com/2010/08/human-body-syste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10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la310\Desktop\humanbody04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" y="0"/>
            <a:ext cx="913819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3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2</Words>
  <Application>Microsoft Office PowerPoint</Application>
  <PresentationFormat>Presentación en pantalla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Human body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body</dc:title>
  <dc:creator>sala310</dc:creator>
  <cp:lastModifiedBy>sala310</cp:lastModifiedBy>
  <cp:revision>1</cp:revision>
  <dcterms:created xsi:type="dcterms:W3CDTF">2013-02-16T02:29:33Z</dcterms:created>
  <dcterms:modified xsi:type="dcterms:W3CDTF">2013-02-16T02:37:26Z</dcterms:modified>
</cp:coreProperties>
</file>