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680-F4D0-48F7-AB5B-6E5D445B206A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0D70-D081-438A-8BAB-3D085843FC2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680-F4D0-48F7-AB5B-6E5D445B206A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0D70-D081-438A-8BAB-3D085843FC2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680-F4D0-48F7-AB5B-6E5D445B206A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0D70-D081-438A-8BAB-3D085843FC2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680-F4D0-48F7-AB5B-6E5D445B206A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0D70-D081-438A-8BAB-3D085843FC2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680-F4D0-48F7-AB5B-6E5D445B206A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0D70-D081-438A-8BAB-3D085843FC2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680-F4D0-48F7-AB5B-6E5D445B206A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0D70-D081-438A-8BAB-3D085843FC2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680-F4D0-48F7-AB5B-6E5D445B206A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0D70-D081-438A-8BAB-3D085843FC2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680-F4D0-48F7-AB5B-6E5D445B206A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0D70-D081-438A-8BAB-3D085843FC2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680-F4D0-48F7-AB5B-6E5D445B206A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0D70-D081-438A-8BAB-3D085843FC2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680-F4D0-48F7-AB5B-6E5D445B206A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0D70-D081-438A-8BAB-3D085843FC2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7680-F4D0-48F7-AB5B-6E5D445B206A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0D70-D081-438A-8BAB-3D085843FC2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17680-F4D0-48F7-AB5B-6E5D445B206A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40D70-D081-438A-8BAB-3D085843FC2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990656" cy="1152127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Gioca con l’abaco: rappresenta </a:t>
            </a:r>
            <a:r>
              <a:rPr lang="it-IT" b="1" smtClean="0"/>
              <a:t>i numeri.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8709219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Gioca con l’abaco: rappresenta i numeri.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Gioca con l’abaco: rappresenta i numeri.</dc:title>
  <dc:creator>Augusto</dc:creator>
  <cp:lastModifiedBy>Augusto</cp:lastModifiedBy>
  <cp:revision>1</cp:revision>
  <dcterms:created xsi:type="dcterms:W3CDTF">2013-02-25T14:33:38Z</dcterms:created>
  <dcterms:modified xsi:type="dcterms:W3CDTF">2013-02-25T14:35:47Z</dcterms:modified>
</cp:coreProperties>
</file>