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89C7B69-EE94-4595-83CE-69C4ED4F5A6C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9F7B-86EF-47DF-8ACB-179CE5E14EC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7B69-EE94-4595-83CE-69C4ED4F5A6C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9F7B-86EF-47DF-8ACB-179CE5E14EC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7B69-EE94-4595-83CE-69C4ED4F5A6C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9F7B-86EF-47DF-8ACB-179CE5E14EC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7B69-EE94-4595-83CE-69C4ED4F5A6C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9F7B-86EF-47DF-8ACB-179CE5E14EC7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7B69-EE94-4595-83CE-69C4ED4F5A6C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9F7B-86EF-47DF-8ACB-179CE5E14EC7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7B69-EE94-4595-83CE-69C4ED4F5A6C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9F7B-86EF-47DF-8ACB-179CE5E14EC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7B69-EE94-4595-83CE-69C4ED4F5A6C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9F7B-86EF-47DF-8ACB-179CE5E14EC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7B69-EE94-4595-83CE-69C4ED4F5A6C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9F7B-86EF-47DF-8ACB-179CE5E14EC7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7B69-EE94-4595-83CE-69C4ED4F5A6C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9F7B-86EF-47DF-8ACB-179CE5E14EC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7B69-EE94-4595-83CE-69C4ED4F5A6C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9F7B-86EF-47DF-8ACB-179CE5E14EC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7B69-EE94-4595-83CE-69C4ED4F5A6C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9F7B-86EF-47DF-8ACB-179CE5E14EC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9C7B69-EE94-4595-83CE-69C4ED4F5A6C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409F7B-86EF-47DF-8ACB-179CE5E14EC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75583"/>
            <a:ext cx="3456384" cy="446449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488873" y="1037247"/>
            <a:ext cx="361151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6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600" b="1" dirty="0" smtClean="0">
                <a:latin typeface="Calibri" pitchFamily="34" charset="0"/>
                <a:cs typeface="Calibri" pitchFamily="34" charset="0"/>
              </a:rPr>
              <a:t>Los valores éticos son estructuras de nuestro pensamiento que mantenemos preconfiguaradas en nuestro cerebro como especie humana de cara a nuestra supervivencia. </a:t>
            </a:r>
          </a:p>
          <a:p>
            <a:pPr algn="just"/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600" b="1" dirty="0" smtClean="0">
                <a:latin typeface="Calibri" pitchFamily="34" charset="0"/>
                <a:cs typeface="Calibri" pitchFamily="34" charset="0"/>
              </a:rPr>
              <a:t>Los valores éticos son medios adecuados para conseguir nuestras finalidad. Al hablar de valores es importante diferenciar entre los valores que podemos llamar finales y los valores de tipo instrumental. Los valores instrumentales son modos de conductas adecuados o necesarios para llegar a conseguir nuestras finalidades.</a:t>
            </a:r>
            <a:r>
              <a:rPr lang="es-MX" sz="1400" dirty="0" smtClean="0">
                <a:latin typeface="Calibri" pitchFamily="34" charset="0"/>
                <a:cs typeface="Calibri" pitchFamily="34" charset="0"/>
              </a:rPr>
              <a:t>. </a:t>
            </a:r>
            <a:br>
              <a:rPr lang="es-MX" sz="1400" dirty="0" smtClean="0">
                <a:latin typeface="Calibri" pitchFamily="34" charset="0"/>
                <a:cs typeface="Calibri" pitchFamily="34" charset="0"/>
              </a:rPr>
            </a:br>
            <a:r>
              <a:rPr lang="es-MX" sz="1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MX" sz="1400" dirty="0" smtClean="0">
                <a:latin typeface="Calibri" pitchFamily="34" charset="0"/>
                <a:cs typeface="Calibri" pitchFamily="34" charset="0"/>
              </a:rPr>
            </a:br>
            <a:r>
              <a:rPr lang="es-MX" sz="1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MX" sz="1400" dirty="0" smtClean="0">
                <a:latin typeface="Calibri" pitchFamily="34" charset="0"/>
                <a:cs typeface="Calibri" pitchFamily="34" charset="0"/>
              </a:rPr>
            </a:br>
            <a:endParaRPr lang="es-MX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44757" y="9900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alibri" pitchFamily="34" charset="0"/>
                <a:cs typeface="Calibri" pitchFamily="34" charset="0"/>
              </a:rPr>
              <a:t>Los Valores Éticos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7154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</TotalTime>
  <Words>75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Alta costura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Oscar</cp:lastModifiedBy>
  <cp:revision>1</cp:revision>
  <dcterms:created xsi:type="dcterms:W3CDTF">2013-04-23T13:45:00Z</dcterms:created>
  <dcterms:modified xsi:type="dcterms:W3CDTF">2013-04-23T13:50:46Z</dcterms:modified>
</cp:coreProperties>
</file>