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986A188-706D-4BEB-90BA-93D2ACF1D5B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55ED5FC-662D-421C-8A31-FA3F759F821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95936" y="1412776"/>
            <a:ext cx="41044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 </a:t>
            </a:r>
            <a:r>
              <a:rPr lang="es-MX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relaciona con el desarrollo de actitudes y valores que impactan en el crecimiento personal y social del individuo. De esta manera, un sujeto formado desde la dimensión humana, actúa con esquemas </a:t>
            </a:r>
            <a:r>
              <a:rPr lang="es-MX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valórales, </a:t>
            </a:r>
            <a:r>
              <a:rPr lang="es-MX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coherentes, propositivos y propios. </a:t>
            </a:r>
            <a:endParaRPr lang="es-MX" b="1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s-MX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Es </a:t>
            </a:r>
            <a:r>
              <a:rPr lang="es-MX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un ser que reconoce su papel en la sociedad, en la institución para la que trabaja y en la familia; que quiere su cuerpo, sus espacios concretos de acción y comprende la diversidad cultural en la que está inmerso; es en consecuencia un sujeto en crecimiento.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6"/>
            <a:ext cx="2666256" cy="3485381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259632" y="129406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Formación Humana</a:t>
            </a:r>
            <a:endParaRPr lang="es-MX" sz="5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277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</TotalTime>
  <Words>98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Oscar</cp:lastModifiedBy>
  <cp:revision>1</cp:revision>
  <dcterms:created xsi:type="dcterms:W3CDTF">2013-04-23T15:41:18Z</dcterms:created>
  <dcterms:modified xsi:type="dcterms:W3CDTF">2013-04-23T15:44:39Z</dcterms:modified>
</cp:coreProperties>
</file>