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BECCEB9-2E61-4077-ADDD-9EAF37549708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D8A8C3-D7D8-4F4B-B768-5A65DB2650D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11960" y="1340768"/>
            <a:ext cx="3744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effectLst/>
                <a:latin typeface="Calibri" pitchFamily="34" charset="0"/>
                <a:cs typeface="Calibri" pitchFamily="34" charset="0"/>
              </a:rPr>
              <a:t>Consiste en reconocer, respetar y hacer valer los derechos de las personas. El que es justo vela porque no se cometan atropellos contra sí mismo ni contra los demás y está dispuesto a protestar con energía cada vez que se encuentre frente a un abuso o un crimen, vengan de donde vengan.</a:t>
            </a:r>
            <a:br>
              <a:rPr lang="es-MX" b="1" dirty="0" smtClean="0">
                <a:effectLst/>
                <a:latin typeface="Calibri" pitchFamily="34" charset="0"/>
                <a:cs typeface="Calibri" pitchFamily="34" charset="0"/>
              </a:rPr>
            </a:br>
            <a:endParaRPr lang="es-MX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 smtClean="0">
                <a:latin typeface="Calibri" pitchFamily="34" charset="0"/>
                <a:cs typeface="Calibri" pitchFamily="34" charset="0"/>
              </a:rPr>
              <a:t>Es </a:t>
            </a:r>
            <a:r>
              <a:rPr lang="es-MX" b="1" dirty="0">
                <a:latin typeface="Calibri" pitchFamily="34" charset="0"/>
                <a:cs typeface="Calibri" pitchFamily="34" charset="0"/>
              </a:rPr>
              <a:t>peor cometer una injusticia que padecerla porque quien la comete se convierte en injusto y quien la padece no.</a:t>
            </a:r>
          </a:p>
          <a:p>
            <a:pPr algn="just"/>
            <a:r>
              <a:rPr lang="es-MX" b="1" dirty="0">
                <a:latin typeface="Calibri" pitchFamily="34" charset="0"/>
                <a:cs typeface="Calibri" pitchFamily="34" charset="0"/>
              </a:rPr>
              <a:t>Sócrates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03" y="1484784"/>
            <a:ext cx="2932049" cy="396044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987824" y="221739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Justicia</a:t>
            </a:r>
            <a:endParaRPr lang="es-MX" sz="4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84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</TotalTime>
  <Words>58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2013-04-23T15:16:49Z</dcterms:created>
  <dcterms:modified xsi:type="dcterms:W3CDTF">2013-04-23T15:20:33Z</dcterms:modified>
</cp:coreProperties>
</file>