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0E5A50A-A37E-4414-9F9C-995177BC90A9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3247651-7F5F-47B3-82BB-B6DB1FB622EE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A50A-A37E-4414-9F9C-995177BC90A9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7651-7F5F-47B3-82BB-B6DB1FB622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A50A-A37E-4414-9F9C-995177BC90A9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7651-7F5F-47B3-82BB-B6DB1FB622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A50A-A37E-4414-9F9C-995177BC90A9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7651-7F5F-47B3-82BB-B6DB1FB622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A50A-A37E-4414-9F9C-995177BC90A9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7651-7F5F-47B3-82BB-B6DB1FB622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A50A-A37E-4414-9F9C-995177BC90A9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7651-7F5F-47B3-82BB-B6DB1FB622EE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A50A-A37E-4414-9F9C-995177BC90A9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7651-7F5F-47B3-82BB-B6DB1FB622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A50A-A37E-4414-9F9C-995177BC90A9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7651-7F5F-47B3-82BB-B6DB1FB622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A50A-A37E-4414-9F9C-995177BC90A9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7651-7F5F-47B3-82BB-B6DB1FB622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A50A-A37E-4414-9F9C-995177BC90A9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7651-7F5F-47B3-82BB-B6DB1FB622EE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A50A-A37E-4414-9F9C-995177BC90A9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7651-7F5F-47B3-82BB-B6DB1FB622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0E5A50A-A37E-4414-9F9C-995177BC90A9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3247651-7F5F-47B3-82BB-B6DB1FB622E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004048" y="389563"/>
            <a:ext cx="26642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amistad es una de las relaciones interpersonales más comunes que la mayoría de las personas tienen en la vida</a:t>
            </a:r>
          </a:p>
          <a:p>
            <a:pPr algn="just"/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4572000" y="2665943"/>
            <a:ext cx="360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latin typeface="Calibri" pitchFamily="34" charset="0"/>
                <a:cs typeface="Calibri" pitchFamily="34" charset="0"/>
              </a:rPr>
              <a:t>La amistad se da en distintas etapas de la vida y en diferentes grados de importancia y trascendencia. </a:t>
            </a:r>
          </a:p>
          <a:p>
            <a:pPr algn="just"/>
            <a:endParaRPr lang="es-MX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b="1" dirty="0" smtClean="0">
                <a:latin typeface="Calibri" pitchFamily="34" charset="0"/>
                <a:cs typeface="Calibri" pitchFamily="34" charset="0"/>
              </a:rPr>
              <a:t>La amistad nace cuando las personas encuentran inquietudes comunes. Hay amistades que nacen a los pocos minutos de relacionarse y otras que tardan años en hacerlo. La verdadera amistad dura toda la vida.</a:t>
            </a:r>
            <a:endParaRPr lang="es-MX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65943"/>
            <a:ext cx="4032448" cy="360040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44412" y="1132294"/>
            <a:ext cx="359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b="1" dirty="0" smtClean="0">
                <a:latin typeface="Calibri" pitchFamily="34" charset="0"/>
                <a:cs typeface="Calibri" pitchFamily="34" charset="0"/>
              </a:rPr>
              <a:t>La</a:t>
            </a:r>
            <a:r>
              <a:rPr lang="es-MX" sz="5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MX" sz="5400" b="1" dirty="0" smtClean="0">
                <a:latin typeface="Calibri" pitchFamily="34" charset="0"/>
                <a:cs typeface="Calibri" pitchFamily="34" charset="0"/>
              </a:rPr>
              <a:t>Amistad</a:t>
            </a:r>
            <a:endParaRPr lang="es-MX" sz="5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00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77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Oscar</cp:lastModifiedBy>
  <cp:revision>1</cp:revision>
  <dcterms:created xsi:type="dcterms:W3CDTF">2013-04-23T15:26:50Z</dcterms:created>
  <dcterms:modified xsi:type="dcterms:W3CDTF">2013-04-23T15:32:02Z</dcterms:modified>
</cp:coreProperties>
</file>