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52B5CD-274F-465B-A3C0-7BA07D1E02B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ABF8EB-BC97-4870-8A98-A642AD82B2A1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496973"/>
            <a:ext cx="33843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Los comportamientos o conductas que se establecen como relaciones interespecíficas, involucran a miembros de diferentes núcleos.</a:t>
            </a:r>
          </a:p>
          <a:p>
            <a:pPr algn="just"/>
            <a:endParaRPr lang="es-MX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Mientras muchos comportamientos sociales intraespecíficos son parte de una comunicación pues provocan una respuesta, o cambio de comportamiento del receptor, sin actuar directamente sobre él; la forma más original del comportamiento social humano es el lenguaje humano. </a:t>
            </a:r>
            <a:endParaRPr lang="es-MX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556792"/>
            <a:ext cx="3888432" cy="4440623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23528" y="437763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alibri" pitchFamily="34" charset="0"/>
                <a:cs typeface="Calibri" pitchFamily="34" charset="0"/>
              </a:rPr>
              <a:t>Comportamiento Social</a:t>
            </a:r>
            <a:endParaRPr lang="es-MX" sz="4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5172"/>
      </p:ext>
    </p:extLst>
  </p:cSld>
  <p:clrMapOvr>
    <a:masterClrMapping/>
  </p:clrMapOvr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18</TotalTime>
  <Words>61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Compuesto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2</cp:revision>
  <dcterms:created xsi:type="dcterms:W3CDTF">2013-04-23T15:59:40Z</dcterms:created>
  <dcterms:modified xsi:type="dcterms:W3CDTF">2013-04-23T16:18:14Z</dcterms:modified>
</cp:coreProperties>
</file>