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CF7D891-3628-41C2-A0D8-48B379E25CDB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D246EE0-52D4-41A5-A417-598060C01E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7D891-3628-41C2-A0D8-48B379E25CDB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6EE0-52D4-41A5-A417-598060C01E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7D891-3628-41C2-A0D8-48B379E25CDB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6EE0-52D4-41A5-A417-598060C01E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CF7D891-3628-41C2-A0D8-48B379E25CDB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6EE0-52D4-41A5-A417-598060C01E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CF7D891-3628-41C2-A0D8-48B379E25CDB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D246EE0-52D4-41A5-A417-598060C01E1A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7D891-3628-41C2-A0D8-48B379E25CDB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D246EE0-52D4-41A5-A417-598060C01E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CF7D891-3628-41C2-A0D8-48B379E25CDB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D246EE0-52D4-41A5-A417-598060C01E1A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7D891-3628-41C2-A0D8-48B379E25CDB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6EE0-52D4-41A5-A417-598060C01E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7D891-3628-41C2-A0D8-48B379E25CDB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D246EE0-52D4-41A5-A417-598060C01E1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CF7D891-3628-41C2-A0D8-48B379E25CDB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D246EE0-52D4-41A5-A417-598060C01E1A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CF7D891-3628-41C2-A0D8-48B379E25CDB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D246EE0-52D4-41A5-A417-598060C01E1A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CF7D891-3628-41C2-A0D8-48B379E25CDB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D246EE0-52D4-41A5-A417-598060C01E1A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56792"/>
            <a:ext cx="3816424" cy="482453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4644008" y="976074"/>
            <a:ext cx="417646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>
                <a:latin typeface="Calibri" pitchFamily="34" charset="0"/>
                <a:cs typeface="Calibri" pitchFamily="34" charset="0"/>
              </a:rPr>
              <a:t>Se entiende por valor moral todo aquello que lleve al hombre a defender y crecer en su dignidad de persona. El valor moral conduce al bien moral. Recordemos que bien es aquello que mejora, perfecciona, completa</a:t>
            </a:r>
            <a:r>
              <a:rPr lang="es-MX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s-MX" b="1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MX" b="1" dirty="0">
                <a:latin typeface="Calibri" pitchFamily="34" charset="0"/>
                <a:cs typeface="Calibri" pitchFamily="34" charset="0"/>
              </a:rPr>
              <a:t>El valor moral perfecciona al hombre en cuanto a ser hombre, en su voluntad, en su libertad, en su razón. Se puede tener buena o mala salud, más o menos cultura, por ejemplo, pero esto no afecta directamente al ser hombre. Sin embargo vivir en la mentira, el hacer uso de la violencia o el cometer un fraude, degradan a la persona, empeoran al ser humano, lo deshumanizan. Por el contrario las acciones buenas, vivir la verdad, actuar con honestidad, el buscar la justicia, le perfeccionan.</a:t>
            </a:r>
          </a:p>
          <a:p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1043608" y="260648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Calibri" pitchFamily="34" charset="0"/>
                <a:cs typeface="Calibri" pitchFamily="34" charset="0"/>
              </a:rPr>
              <a:t>Valores Morales</a:t>
            </a:r>
            <a:endParaRPr lang="es-MX" sz="32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567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</TotalTime>
  <Words>147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Oscar</dc:creator>
  <cp:lastModifiedBy>Oscar</cp:lastModifiedBy>
  <cp:revision>1</cp:revision>
  <dcterms:created xsi:type="dcterms:W3CDTF">2013-04-23T13:52:48Z</dcterms:created>
  <dcterms:modified xsi:type="dcterms:W3CDTF">2013-04-23T13:56:05Z</dcterms:modified>
</cp:coreProperties>
</file>