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B6DBB00-13C7-42C1-BE86-C19873F3D4EE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A55D-FE84-4520-9A69-B03F7E49FC2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BB00-13C7-42C1-BE86-C19873F3D4EE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A55D-FE84-4520-9A69-B03F7E49FC2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BB00-13C7-42C1-BE86-C19873F3D4EE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A55D-FE84-4520-9A69-B03F7E49FC2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BB00-13C7-42C1-BE86-C19873F3D4EE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A55D-FE84-4520-9A69-B03F7E49FC2D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BB00-13C7-42C1-BE86-C19873F3D4EE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A55D-FE84-4520-9A69-B03F7E49FC2D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BB00-13C7-42C1-BE86-C19873F3D4EE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A55D-FE84-4520-9A69-B03F7E49FC2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BB00-13C7-42C1-BE86-C19873F3D4EE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A55D-FE84-4520-9A69-B03F7E49FC2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BB00-13C7-42C1-BE86-C19873F3D4EE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A55D-FE84-4520-9A69-B03F7E49FC2D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BB00-13C7-42C1-BE86-C19873F3D4EE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A55D-FE84-4520-9A69-B03F7E49FC2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BB00-13C7-42C1-BE86-C19873F3D4EE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A55D-FE84-4520-9A69-B03F7E49FC2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BB00-13C7-42C1-BE86-C19873F3D4EE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A55D-FE84-4520-9A69-B03F7E49FC2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6DBB00-13C7-42C1-BE86-C19873F3D4EE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ECA55D-FE84-4520-9A69-B03F7E49FC2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21433" y="1609630"/>
            <a:ext cx="46509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Calibri" pitchFamily="34" charset="0"/>
                <a:cs typeface="Calibri" pitchFamily="34" charset="0"/>
              </a:rPr>
              <a:t>La humildad es la conciencia que tenemos acerca de lo que somos, de nuestras fortalezas y debilidades como seres humanos, y que nos impide por lo tanto creernos superiores a los demás. Los que son humildes no se </a:t>
            </a:r>
            <a:r>
              <a:rPr lang="es-MX" sz="1600" b="1" dirty="0" smtClean="0">
                <a:latin typeface="Calibri" pitchFamily="34" charset="0"/>
                <a:cs typeface="Calibri" pitchFamily="34" charset="0"/>
              </a:rPr>
              <a:t>sobrestiman </a:t>
            </a:r>
            <a:r>
              <a:rPr lang="es-MX" sz="1600" b="1" dirty="0">
                <a:latin typeface="Calibri" pitchFamily="34" charset="0"/>
                <a:cs typeface="Calibri" pitchFamily="34" charset="0"/>
              </a:rPr>
              <a:t>ni maltratan a los menos favorecidos desde el punto de vista social, económico o </a:t>
            </a:r>
            <a:r>
              <a:rPr lang="es-MX" sz="1600" b="1" dirty="0" smtClean="0">
                <a:latin typeface="Calibri" pitchFamily="34" charset="0"/>
                <a:cs typeface="Calibri" pitchFamily="34" charset="0"/>
              </a:rPr>
              <a:t>de educación</a:t>
            </a:r>
            <a:r>
              <a:rPr lang="es-MX" sz="1600" b="1" dirty="0">
                <a:latin typeface="Calibri" pitchFamily="34" charset="0"/>
                <a:cs typeface="Calibri" pitchFamily="34" charset="0"/>
              </a:rPr>
              <a:t>.</a:t>
            </a:r>
            <a:br>
              <a:rPr lang="es-MX" sz="1600" b="1" dirty="0">
                <a:latin typeface="Calibri" pitchFamily="34" charset="0"/>
                <a:cs typeface="Calibri" pitchFamily="34" charset="0"/>
              </a:rPr>
            </a:br>
            <a:r>
              <a:rPr lang="es-MX" sz="1600" b="1" dirty="0">
                <a:latin typeface="Calibri" pitchFamily="34" charset="0"/>
                <a:cs typeface="Calibri" pitchFamily="34" charset="0"/>
              </a:rPr>
              <a:t/>
            </a:r>
            <a:br>
              <a:rPr lang="es-MX" sz="1600" b="1" dirty="0">
                <a:latin typeface="Calibri" pitchFamily="34" charset="0"/>
                <a:cs typeface="Calibri" pitchFamily="34" charset="0"/>
              </a:rPr>
            </a:br>
            <a:r>
              <a:rPr lang="es-MX" sz="1600" b="1" dirty="0" smtClean="0">
                <a:latin typeface="Calibri" pitchFamily="34" charset="0"/>
                <a:cs typeface="Calibri" pitchFamily="34" charset="0"/>
              </a:rPr>
              <a:t>PARA </a:t>
            </a:r>
            <a:r>
              <a:rPr lang="es-MX" sz="1600" b="1" dirty="0">
                <a:latin typeface="Calibri" pitchFamily="34" charset="0"/>
                <a:cs typeface="Calibri" pitchFamily="34" charset="0"/>
              </a:rPr>
              <a:t>SER HUMILDES...</a:t>
            </a:r>
            <a:br>
              <a:rPr lang="es-MX" sz="1600" b="1" dirty="0">
                <a:latin typeface="Calibri" pitchFamily="34" charset="0"/>
                <a:cs typeface="Calibri" pitchFamily="34" charset="0"/>
              </a:rPr>
            </a:br>
            <a:r>
              <a:rPr lang="es-MX" sz="1600" b="1" dirty="0">
                <a:latin typeface="Calibri" pitchFamily="34" charset="0"/>
                <a:cs typeface="Calibri" pitchFamily="34" charset="0"/>
              </a:rPr>
              <a:t/>
            </a:r>
            <a:br>
              <a:rPr lang="es-MX" sz="1600" b="1" dirty="0">
                <a:latin typeface="Calibri" pitchFamily="34" charset="0"/>
                <a:cs typeface="Calibri" pitchFamily="34" charset="0"/>
              </a:rPr>
            </a:br>
            <a:r>
              <a:rPr lang="es-MX" sz="1600" b="1" dirty="0" smtClean="0">
                <a:latin typeface="Calibri" pitchFamily="34" charset="0"/>
                <a:cs typeface="Calibri" pitchFamily="34" charset="0"/>
              </a:rPr>
              <a:t>No </a:t>
            </a:r>
            <a:r>
              <a:rPr lang="es-MX" sz="1600" b="1" dirty="0">
                <a:latin typeface="Calibri" pitchFamily="34" charset="0"/>
                <a:cs typeface="Calibri" pitchFamily="34" charset="0"/>
              </a:rPr>
              <a:t>permitamos que “se nos suban los humos” cuando obtengamos algún triunfo, premio o distinción en nuestro estudio o nuestro trabajo. La inmensa satisfacción que ello representa es el premio en sí mismo, y no da para que nos creamos superiores al resto del género humano</a:t>
            </a:r>
            <a:r>
              <a:rPr lang="es-MX" b="1" dirty="0">
                <a:latin typeface="Calibri" pitchFamily="34" charset="0"/>
                <a:cs typeface="Calibri" pitchFamily="34" charset="0"/>
              </a:rPr>
              <a:t>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" y="1628800"/>
            <a:ext cx="2376963" cy="396044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419872" y="98246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Humildad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824767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</TotalTime>
  <Words>61</Words>
  <Application>Microsoft Office PowerPoint</Application>
  <PresentationFormat>Presentación en pantalla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Alta costura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Oscar</cp:lastModifiedBy>
  <cp:revision>1</cp:revision>
  <dcterms:created xsi:type="dcterms:W3CDTF">2013-04-23T14:12:05Z</dcterms:created>
  <dcterms:modified xsi:type="dcterms:W3CDTF">2013-04-23T14:17:52Z</dcterms:modified>
</cp:coreProperties>
</file>