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24EB195-1BC0-4167-8FD9-10A910A71FA3}" type="datetimeFigureOut">
              <a:rPr lang="es-MX" smtClean="0"/>
              <a:t>23/04/2013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626015-55C9-4453-ACF8-7F8E30CB6EB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4048" y="1052736"/>
            <a:ext cx="3168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  <a:cs typeface="Calibri" pitchFamily="34" charset="0"/>
              </a:rPr>
              <a:t>Fe significa, entre sus muchas definiciones, creer algo a </a:t>
            </a:r>
            <a:r>
              <a:rPr lang="es-MX" b="1" dirty="0" smtClean="0">
                <a:latin typeface="Calibri" pitchFamily="34" charset="0"/>
                <a:cs typeface="Calibri" pitchFamily="34" charset="0"/>
              </a:rPr>
              <a:t>alguien.</a:t>
            </a:r>
            <a:r>
              <a:rPr lang="es-MX" b="1" dirty="0">
                <a:latin typeface="Calibri" pitchFamily="34" charset="0"/>
                <a:cs typeface="Calibri" pitchFamily="34" charset="0"/>
              </a:rPr>
              <a:t/>
            </a:r>
            <a:br>
              <a:rPr lang="es-MX" b="1" dirty="0">
                <a:latin typeface="Calibri" pitchFamily="34" charset="0"/>
                <a:cs typeface="Calibri" pitchFamily="34" charset="0"/>
              </a:rPr>
            </a:br>
            <a:endParaRPr lang="es-MX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b="1" dirty="0" smtClean="0">
                <a:latin typeface="Calibri" pitchFamily="34" charset="0"/>
                <a:cs typeface="Calibri" pitchFamily="34" charset="0"/>
              </a:rPr>
              <a:t>Quizás </a:t>
            </a:r>
            <a:r>
              <a:rPr lang="es-MX" b="1" dirty="0">
                <a:latin typeface="Calibri" pitchFamily="34" charset="0"/>
                <a:cs typeface="Calibri" pitchFamily="34" charset="0"/>
              </a:rPr>
              <a:t>no hay un valor, un sentimiento en la vida más experiencial que la Fe; es </a:t>
            </a:r>
            <a:r>
              <a:rPr lang="es-MX" b="1" dirty="0" smtClean="0">
                <a:latin typeface="Calibri" pitchFamily="34" charset="0"/>
                <a:cs typeface="Calibri" pitchFamily="34" charset="0"/>
              </a:rPr>
              <a:t>casi imposible </a:t>
            </a:r>
            <a:r>
              <a:rPr lang="es-MX" b="1" dirty="0">
                <a:latin typeface="Calibri" pitchFamily="34" charset="0"/>
                <a:cs typeface="Calibri" pitchFamily="34" charset="0"/>
              </a:rPr>
              <a:t>enseñarla o </a:t>
            </a:r>
            <a:r>
              <a:rPr lang="es-MX" b="1" dirty="0" smtClean="0">
                <a:latin typeface="Calibri" pitchFamily="34" charset="0"/>
                <a:cs typeface="Calibri" pitchFamily="34" charset="0"/>
              </a:rPr>
              <a:t>transmitirla</a:t>
            </a:r>
            <a:r>
              <a:rPr lang="es-MX" b="1" dirty="0">
                <a:latin typeface="Calibri" pitchFamily="34" charset="0"/>
                <a:cs typeface="Calibri" pitchFamily="34" charset="0"/>
              </a:rPr>
              <a:t>, es algo que se siente o no se siente, no tiene un asidero ni</a:t>
            </a:r>
            <a:br>
              <a:rPr lang="es-MX" b="1" dirty="0">
                <a:latin typeface="Calibri" pitchFamily="34" charset="0"/>
                <a:cs typeface="Calibri" pitchFamily="34" charset="0"/>
              </a:rPr>
            </a:br>
            <a:r>
              <a:rPr lang="es-MX" b="1" dirty="0">
                <a:latin typeface="Calibri" pitchFamily="34" charset="0"/>
                <a:cs typeface="Calibri" pitchFamily="34" charset="0"/>
              </a:rPr>
              <a:t>racional-lógico, ni intuitivo-perceptivo. </a:t>
            </a:r>
            <a:endParaRPr lang="es-MX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s-MX" b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s-MX" b="1" dirty="0" smtClean="0">
                <a:latin typeface="Calibri" pitchFamily="34" charset="0"/>
                <a:cs typeface="Calibri" pitchFamily="34" charset="0"/>
              </a:rPr>
              <a:t>Si </a:t>
            </a:r>
            <a:r>
              <a:rPr lang="es-MX" b="1" dirty="0">
                <a:latin typeface="Calibri" pitchFamily="34" charset="0"/>
                <a:cs typeface="Calibri" pitchFamily="34" charset="0"/>
              </a:rPr>
              <a:t>intentamos encuadrarla, rompe todos nuestros</a:t>
            </a:r>
            <a:br>
              <a:rPr lang="es-MX" b="1" dirty="0">
                <a:latin typeface="Calibri" pitchFamily="34" charset="0"/>
                <a:cs typeface="Calibri" pitchFamily="34" charset="0"/>
              </a:rPr>
            </a:br>
            <a:r>
              <a:rPr lang="es-MX" b="1" dirty="0">
                <a:latin typeface="Calibri" pitchFamily="34" charset="0"/>
                <a:cs typeface="Calibri" pitchFamily="34" charset="0"/>
              </a:rPr>
              <a:t>esquemas.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3312368" cy="439248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99592" y="62068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>
                <a:latin typeface="Calibri" pitchFamily="34" charset="0"/>
                <a:cs typeface="Calibri" pitchFamily="34" charset="0"/>
              </a:rPr>
              <a:t>La Fe</a:t>
            </a:r>
            <a:endParaRPr lang="es-MX" sz="5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33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</TotalTime>
  <Words>15</Words>
  <Application>Microsoft Office PowerPoint</Application>
  <PresentationFormat>Presentación en pantalla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Alta costura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</dc:creator>
  <cp:lastModifiedBy>Oscar</cp:lastModifiedBy>
  <cp:revision>1</cp:revision>
  <dcterms:created xsi:type="dcterms:W3CDTF">2013-04-23T15:21:45Z</dcterms:created>
  <dcterms:modified xsi:type="dcterms:W3CDTF">2013-04-23T15:25:21Z</dcterms:modified>
</cp:coreProperties>
</file>