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B6EB992-ED98-4DC0-B1BF-9D454C64E863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F7C0B7-A912-483B-BAC3-DE9A109C9BF3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44008" y="2708334"/>
            <a:ext cx="36724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Calibri" pitchFamily="34" charset="0"/>
                <a:cs typeface="Calibri" pitchFamily="34" charset="0"/>
              </a:rPr>
              <a:t>Es </a:t>
            </a:r>
            <a:r>
              <a:rPr lang="es-MX" sz="2400" dirty="0">
                <a:latin typeface="Calibri" pitchFamily="34" charset="0"/>
                <a:cs typeface="Calibri" pitchFamily="34" charset="0"/>
              </a:rPr>
              <a:t>la </a:t>
            </a:r>
            <a:r>
              <a:rPr lang="es-MX" sz="2400" b="1" dirty="0">
                <a:latin typeface="Calibri" pitchFamily="34" charset="0"/>
                <a:cs typeface="Calibri" pitchFamily="34" charset="0"/>
              </a:rPr>
              <a:t>cualidad de puro</a:t>
            </a:r>
            <a:r>
              <a:rPr lang="es-MX" sz="2400" dirty="0">
                <a:latin typeface="Calibri" pitchFamily="34" charset="0"/>
                <a:cs typeface="Calibri" pitchFamily="34" charset="0"/>
              </a:rPr>
              <a:t> (aquel o aquello que está libre y exento de toda mezcla de otra cosa, que no incluye ninguna condición, excepción o restricción ni plazo o que está exento de imperfecciones morales).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3672408" cy="5112568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436096" y="1301615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atin typeface="Calibri" pitchFamily="34" charset="0"/>
                <a:cs typeface="Calibri" pitchFamily="34" charset="0"/>
              </a:rPr>
              <a:t>Pureza</a:t>
            </a:r>
            <a:endParaRPr lang="es-MX" sz="4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036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41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1</cp:revision>
  <dcterms:created xsi:type="dcterms:W3CDTF">2013-04-23T14:21:24Z</dcterms:created>
  <dcterms:modified xsi:type="dcterms:W3CDTF">2013-04-23T14:24:28Z</dcterms:modified>
</cp:coreProperties>
</file>