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987D9BF-8162-4D8B-B50F-C0F76840814A}" type="datetimeFigureOut">
              <a:rPr lang="es-MX" smtClean="0"/>
              <a:t>23/04/2013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7FE48FF-CEB8-45B9-8007-55D632569CE6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932040" y="548680"/>
            <a:ext cx="388843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Es la actitud mental adecuada en cualquier situación ayudándonos a resolver los problemas que puedan aparecer en nuestro camino. </a:t>
            </a:r>
          </a:p>
          <a:p>
            <a:pPr algn="just"/>
            <a:endParaRPr lang="es-MX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La actitud que tomas frente a los problemas o sucesos que se te presentan cotidianamente es finalmente la que determina la dimensión e importancia de los mismos. </a:t>
            </a:r>
          </a:p>
          <a:p>
            <a:pPr algn="just"/>
            <a:endParaRPr lang="es-MX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Esto no es ni más ni menos que una cuestión de dos actitudes antagónicas: la actitud positiva y la actitud negativa. Sin dejar de ser realista o soñador, puedes transformarte en una persona más positiva y creativa para vivir las circunstancias de una manera menos traumática y más relajada.</a:t>
            </a:r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513665"/>
            <a:ext cx="3816424" cy="471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477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</TotalTime>
  <Words>101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Forma de onda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Oscar</cp:lastModifiedBy>
  <cp:revision>1</cp:revision>
  <dcterms:created xsi:type="dcterms:W3CDTF">2013-04-23T16:24:29Z</dcterms:created>
  <dcterms:modified xsi:type="dcterms:W3CDTF">2013-04-23T16:27:53Z</dcterms:modified>
</cp:coreProperties>
</file>