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A8EB67F-EF25-4EE6-B467-9BACE4BB4C42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F28612F-99CE-4B32-9EA4-5A8004B4D56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860032" y="1700808"/>
            <a:ext cx="2808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alibri" pitchFamily="34" charset="0"/>
                <a:cs typeface="Calibri" pitchFamily="34" charset="0"/>
              </a:rPr>
              <a:t>Es el valor que nos impulsa a lograr nuestras metas y a querer más (en el sentido de no estancarnos), sino echáramos mano de ella eso pasaría no avanzaríamos y nos quedaríamos en la mediocridad .</a:t>
            </a:r>
            <a:endParaRPr lang="es-MX" sz="20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59525"/>
            <a:ext cx="3240360" cy="396044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2993740" y="188639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Tenacidad</a:t>
            </a:r>
            <a:endParaRPr lang="es-MX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76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</TotalTime>
  <Words>40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1</cp:revision>
  <dcterms:created xsi:type="dcterms:W3CDTF">2013-04-23T14:25:16Z</dcterms:created>
  <dcterms:modified xsi:type="dcterms:W3CDTF">2013-04-23T14:29:48Z</dcterms:modified>
</cp:coreProperties>
</file>