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87B3EED-0354-45EB-B093-6E45B3E7B887}" type="datetimeFigureOut">
              <a:rPr lang="es-ES" smtClean="0"/>
              <a:t>07/04/2013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157244A-04E0-4877-BA80-F26F8B7CF93D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8062912" cy="2795588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es-ES" sz="5400" dirty="0" smtClean="0">
                <a:latin typeface="Comic Sans MS" pitchFamily="66" charset="0"/>
              </a:rPr>
              <a:t>PASOS PARA SUBIR UNA DIAPOSITIVAS AL BLOG</a:t>
            </a:r>
            <a:endParaRPr lang="es-ES" sz="5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Buscamos las diapositivas en el internet y copiamos el link o loa datos de las diapositivas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214554"/>
            <a:ext cx="4810337" cy="34652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26204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es-ES" sz="2800" dirty="0" smtClean="0">
                <a:latin typeface="Comic Sans MS" pitchFamily="66" charset="0"/>
              </a:rPr>
              <a:t>Escribimos una palabra que nos de a conocer donde queremos pegar las diapositivas una vez escrita la palabra damos clic en HTML y pegamos el link en la ubicación en donde se encuentra la palabra y así podemos cambiar el tamaño de las diapositivas.</a:t>
            </a:r>
          </a:p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3143248"/>
            <a:ext cx="3357586" cy="2781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visión anatómica de las extremidades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División anatómica de las extremidades</Template>
  <TotalTime>5</TotalTime>
  <Words>68</Words>
  <Application>Microsoft Office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División anatómica de las extremidades</vt:lpstr>
      <vt:lpstr>PASOS PARA SUBIR UNA DIAPOSITIVAS AL BLOG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PASOS PARA SUBIR UNA DIAPOSITIVAS AL BLOG</dc:title>
  <dc:creator>pc</dc:creator>
  <cp:lastModifiedBy>pc</cp:lastModifiedBy>
  <cp:revision>1</cp:revision>
  <dcterms:created xsi:type="dcterms:W3CDTF">2013-04-07T20:24:39Z</dcterms:created>
  <dcterms:modified xsi:type="dcterms:W3CDTF">2013-04-07T20:30:29Z</dcterms:modified>
</cp:coreProperties>
</file>