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B9444B-9674-419A-A447-255AEE9E6EC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047D63-9B4D-4B00-B0CC-CB3276BEBE4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7772400" cy="1470025"/>
          </a:xfrm>
        </p:spPr>
        <p:txBody>
          <a:bodyPr>
            <a:noAutofit/>
          </a:bodyPr>
          <a:lstStyle/>
          <a:p>
            <a:r>
              <a:rPr lang="es-MX" sz="8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Como añadir un podcast en mi blog</a:t>
            </a:r>
            <a:endParaRPr lang="es-MX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6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Añadir una imagen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909792" cy="51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Elegir un nivel de cualidad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909792" cy="51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74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Publicar el podcast</a:t>
            </a: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477744" cy="48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07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6864" cy="5688632"/>
          </a:xfrm>
        </p:spPr>
        <p:txBody>
          <a:bodyPr>
            <a:noAutofit/>
          </a:bodyPr>
          <a:lstStyle/>
          <a:p>
            <a:r>
              <a:rPr lang="es-MX" sz="4400" dirty="0" smtClean="0"/>
              <a:t>Una ver publicado dar clic en </a:t>
            </a:r>
            <a:r>
              <a:rPr lang="es-MX" sz="4400" dirty="0" err="1" smtClean="0">
                <a:solidFill>
                  <a:srgbClr val="7030A0"/>
                </a:solidFill>
              </a:rPr>
              <a:t>embed</a:t>
            </a:r>
            <a:r>
              <a:rPr lang="es-MX" sz="4400" dirty="0" smtClean="0">
                <a:solidFill>
                  <a:srgbClr val="7030A0"/>
                </a:solidFill>
              </a:rPr>
              <a:t> </a:t>
            </a:r>
            <a:r>
              <a:rPr lang="es-MX" sz="4400" dirty="0" smtClean="0">
                <a:solidFill>
                  <a:schemeClr val="accent5">
                    <a:lumMod val="75000"/>
                  </a:schemeClr>
                </a:solidFill>
              </a:rPr>
              <a:t>(Configurar como quieres que luzca tu podcast) </a:t>
            </a:r>
            <a:r>
              <a:rPr lang="es-MX" sz="4400" dirty="0" smtClean="0"/>
              <a:t>y</a:t>
            </a:r>
            <a:r>
              <a:rPr lang="es-MX" sz="4400" dirty="0" smtClean="0">
                <a:solidFill>
                  <a:srgbClr val="7030A0"/>
                </a:solidFill>
              </a:rPr>
              <a:t> </a:t>
            </a:r>
            <a:r>
              <a:rPr lang="es-MX" sz="4400" dirty="0" smtClean="0"/>
              <a:t>copiar el código </a:t>
            </a:r>
            <a:r>
              <a:rPr lang="es-MX" sz="4400" dirty="0" err="1" smtClean="0"/>
              <a:t>html</a:t>
            </a:r>
            <a:r>
              <a:rPr lang="es-MX" sz="4400" dirty="0" smtClean="0"/>
              <a:t> ,finalmente  pegar el </a:t>
            </a:r>
            <a:r>
              <a:rPr lang="es-MX" sz="4400" dirty="0" err="1" smtClean="0"/>
              <a:t>codigo</a:t>
            </a:r>
            <a:r>
              <a:rPr lang="es-MX" sz="4400" dirty="0" smtClean="0"/>
              <a:t> </a:t>
            </a:r>
            <a:r>
              <a:rPr lang="es-MX" sz="4400" dirty="0" err="1" smtClean="0"/>
              <a:t>html</a:t>
            </a:r>
            <a:r>
              <a:rPr lang="es-MX" sz="4400" dirty="0" smtClean="0"/>
              <a:t> en una nueva entrada y publicarlo en el blog 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38322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Seleccionar el blog en el que queremos insertar el podcast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429739" cy="482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2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Dar clic en </a:t>
            </a:r>
            <a:r>
              <a:rPr lang="es-MX" dirty="0" smtClean="0">
                <a:solidFill>
                  <a:srgbClr val="7030A0"/>
                </a:solidFill>
              </a:rPr>
              <a:t>crear nueva entrada</a:t>
            </a: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3458"/>
            <a:ext cx="6429739" cy="482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26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716" y="116632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Mientras tanto en otra pestaña abrir un servicio de </a:t>
            </a:r>
            <a:r>
              <a:rPr lang="es-MX" dirty="0" err="1" smtClean="0"/>
              <a:t>hosting</a:t>
            </a:r>
            <a:r>
              <a:rPr lang="es-MX" dirty="0" smtClean="0"/>
              <a:t> externo como </a:t>
            </a:r>
            <a:r>
              <a:rPr lang="es-MX" dirty="0" err="1" smtClean="0">
                <a:solidFill>
                  <a:srgbClr val="7030A0"/>
                </a:solidFill>
              </a:rPr>
              <a:t>podomatic</a:t>
            </a: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261720" cy="46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5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Dar clic en </a:t>
            </a:r>
            <a:r>
              <a:rPr lang="es-MX" dirty="0" err="1" smtClean="0">
                <a:solidFill>
                  <a:srgbClr val="7030A0"/>
                </a:solidFill>
              </a:rPr>
              <a:t>create</a:t>
            </a:r>
            <a:r>
              <a:rPr lang="es-MX" dirty="0" smtClean="0">
                <a:solidFill>
                  <a:srgbClr val="7030A0"/>
                </a:solidFill>
              </a:rPr>
              <a:t> a </a:t>
            </a:r>
            <a:r>
              <a:rPr lang="es-MX" dirty="0" err="1" smtClean="0">
                <a:solidFill>
                  <a:srgbClr val="7030A0"/>
                </a:solidFill>
              </a:rPr>
              <a:t>pidcast</a:t>
            </a: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4814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07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Dar clic en </a:t>
            </a:r>
            <a:r>
              <a:rPr lang="es-MX" dirty="0" err="1" smtClean="0">
                <a:solidFill>
                  <a:srgbClr val="7030A0"/>
                </a:solidFill>
              </a:rPr>
              <a:t>add</a:t>
            </a:r>
            <a:r>
              <a:rPr lang="es-MX" dirty="0" smtClean="0">
                <a:solidFill>
                  <a:srgbClr val="7030A0"/>
                </a:solidFill>
              </a:rPr>
              <a:t> files</a:t>
            </a: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3040"/>
            <a:ext cx="6333728" cy="47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5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Seleccionar el archivo que deseamos subir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5904656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69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Dar clic en </a:t>
            </a:r>
            <a:r>
              <a:rPr lang="es-MX" dirty="0" err="1" smtClean="0">
                <a:solidFill>
                  <a:srgbClr val="7030A0"/>
                </a:solidFill>
              </a:rPr>
              <a:t>start</a:t>
            </a:r>
            <a:r>
              <a:rPr lang="es-MX" dirty="0" smtClean="0">
                <a:solidFill>
                  <a:srgbClr val="7030A0"/>
                </a:solidFill>
              </a:rPr>
              <a:t> </a:t>
            </a:r>
            <a:r>
              <a:rPr lang="es-MX" dirty="0" err="1" smtClean="0">
                <a:solidFill>
                  <a:srgbClr val="7030A0"/>
                </a:solidFill>
              </a:rPr>
              <a:t>upload</a:t>
            </a:r>
            <a:r>
              <a:rPr lang="es-MX" dirty="0" smtClean="0">
                <a:solidFill>
                  <a:srgbClr val="7030A0"/>
                </a:solidFill>
              </a:rPr>
              <a:t> </a:t>
            </a: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405736" cy="480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Introducir el titulo y una descripción 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333728" cy="47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37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4B4B4B"/>
      </a:dk1>
      <a:lt1>
        <a:sysClr val="window" lastClr="F0F0F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111</Words>
  <Application>Microsoft Office PowerPoint</Application>
  <PresentationFormat>Presentación en pantalla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Opulento</vt:lpstr>
      <vt:lpstr>Como añadir un podcast en mi blog</vt:lpstr>
      <vt:lpstr>Seleccionar el blog en el que queremos insertar el podcast</vt:lpstr>
      <vt:lpstr>Dar clic en crear nueva entrada</vt:lpstr>
      <vt:lpstr>Mientras tanto en otra pestaña abrir un servicio de hosting externo como podomatic</vt:lpstr>
      <vt:lpstr>Dar clic en create a pidcast</vt:lpstr>
      <vt:lpstr>Dar clic en add files</vt:lpstr>
      <vt:lpstr>Seleccionar el archivo que deseamos subir</vt:lpstr>
      <vt:lpstr>Dar clic en start upload </vt:lpstr>
      <vt:lpstr>Introducir el titulo y una descripción  </vt:lpstr>
      <vt:lpstr>Añadir una imagen</vt:lpstr>
      <vt:lpstr>Elegir un nivel de cualidad</vt:lpstr>
      <vt:lpstr>Publicar el podcast</vt:lpstr>
      <vt:lpstr>Una ver publicado dar clic en embed (Configurar como quieres que luzca tu podcast) y copiar el código html ,finalmente  pegar el codigo html en una nueva entrada y publicarlo en el blog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añadir un podcast en mi blog</dc:title>
  <dc:creator>Usuario</dc:creator>
  <cp:lastModifiedBy>Usuario</cp:lastModifiedBy>
  <cp:revision>5</cp:revision>
  <dcterms:created xsi:type="dcterms:W3CDTF">2013-04-14T18:10:03Z</dcterms:created>
  <dcterms:modified xsi:type="dcterms:W3CDTF">2013-04-14T19:53:18Z</dcterms:modified>
</cp:coreProperties>
</file>