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56" r:id="rId3"/>
    <p:sldId id="257" r:id="rId4"/>
    <p:sldId id="258" r:id="rId5"/>
    <p:sldId id="259" r:id="rId6"/>
    <p:sldId id="260" r:id="rId7"/>
    <p:sldId id="261" r:id="rId8"/>
    <p:sldId id="262" r:id="rId9"/>
    <p:sldId id="263" r:id="rId10"/>
  </p:sldIdLst>
  <p:sldSz cx="9144000" cy="6858000" type="screen4x3"/>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72BD4F-2FB4-49DB-926C-A71D70EF3CA7}"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s-PA"/>
        </a:p>
      </dgm:t>
    </dgm:pt>
    <dgm:pt modelId="{538D2973-D766-457C-BC18-F073123DAB46}">
      <dgm:prSet/>
      <dgm:spPr/>
      <dgm:t>
        <a:bodyPr/>
        <a:lstStyle/>
        <a:p>
          <a:pPr rtl="0"/>
          <a:r>
            <a:rPr lang="es-PA" dirty="0" smtClean="0"/>
            <a:t>Materia: Comunicación y Tecnología</a:t>
          </a:r>
          <a:endParaRPr lang="es-PA" dirty="0"/>
        </a:p>
      </dgm:t>
    </dgm:pt>
    <dgm:pt modelId="{A8F415E6-3D42-42F7-9E04-ADDEEE723BD2}" type="parTrans" cxnId="{1668E892-5C53-40CE-B251-6130F44B3B10}">
      <dgm:prSet/>
      <dgm:spPr/>
      <dgm:t>
        <a:bodyPr/>
        <a:lstStyle/>
        <a:p>
          <a:endParaRPr lang="es-PA"/>
        </a:p>
      </dgm:t>
    </dgm:pt>
    <dgm:pt modelId="{F6ACEAE3-5E18-43C4-98E8-0789177CC333}" type="sibTrans" cxnId="{1668E892-5C53-40CE-B251-6130F44B3B10}">
      <dgm:prSet/>
      <dgm:spPr/>
      <dgm:t>
        <a:bodyPr/>
        <a:lstStyle/>
        <a:p>
          <a:endParaRPr lang="es-PA"/>
        </a:p>
      </dgm:t>
    </dgm:pt>
    <dgm:pt modelId="{96B29047-B05F-4378-BC95-1D2137BDD17A}">
      <dgm:prSet/>
      <dgm:spPr/>
      <dgm:t>
        <a:bodyPr/>
        <a:lstStyle/>
        <a:p>
          <a:pPr rtl="0"/>
          <a:r>
            <a:rPr lang="es-PA" smtClean="0"/>
            <a:t>Estudiante: Carlos santos</a:t>
          </a:r>
          <a:endParaRPr lang="es-PA"/>
        </a:p>
      </dgm:t>
    </dgm:pt>
    <dgm:pt modelId="{9254C226-C096-4626-9DAB-92F7EDF0A02E}" type="parTrans" cxnId="{13EC10F2-68A5-4EE4-BBC8-008BB8422A0A}">
      <dgm:prSet/>
      <dgm:spPr/>
      <dgm:t>
        <a:bodyPr/>
        <a:lstStyle/>
        <a:p>
          <a:endParaRPr lang="es-PA"/>
        </a:p>
      </dgm:t>
    </dgm:pt>
    <dgm:pt modelId="{9B7FFDAA-A75E-4DEE-9AD9-A63DA2D07F04}" type="sibTrans" cxnId="{13EC10F2-68A5-4EE4-BBC8-008BB8422A0A}">
      <dgm:prSet/>
      <dgm:spPr/>
      <dgm:t>
        <a:bodyPr/>
        <a:lstStyle/>
        <a:p>
          <a:endParaRPr lang="es-PA"/>
        </a:p>
      </dgm:t>
    </dgm:pt>
    <dgm:pt modelId="{17A316C1-863D-47F9-A8E9-AA49C3054ECD}">
      <dgm:prSet/>
      <dgm:spPr/>
      <dgm:t>
        <a:bodyPr/>
        <a:lstStyle/>
        <a:p>
          <a:pPr rtl="0"/>
          <a:r>
            <a:rPr lang="es-PA" smtClean="0"/>
            <a:t>Tema: Los inmigrantes Digitales</a:t>
          </a:r>
          <a:endParaRPr lang="es-PA"/>
        </a:p>
      </dgm:t>
    </dgm:pt>
    <dgm:pt modelId="{1DC73F36-CEFD-4907-B96D-FE739F8079B8}" type="parTrans" cxnId="{A1C62A37-D03C-4D5A-B10C-610F69379F51}">
      <dgm:prSet/>
      <dgm:spPr/>
      <dgm:t>
        <a:bodyPr/>
        <a:lstStyle/>
        <a:p>
          <a:endParaRPr lang="es-PA"/>
        </a:p>
      </dgm:t>
    </dgm:pt>
    <dgm:pt modelId="{BE4C2188-4DCE-4DB8-8255-5A2A50CA8FAD}" type="sibTrans" cxnId="{A1C62A37-D03C-4D5A-B10C-610F69379F51}">
      <dgm:prSet/>
      <dgm:spPr/>
      <dgm:t>
        <a:bodyPr/>
        <a:lstStyle/>
        <a:p>
          <a:endParaRPr lang="es-PA"/>
        </a:p>
      </dgm:t>
    </dgm:pt>
    <dgm:pt modelId="{339510CF-C002-4502-957C-390B2CCD7E0B}" type="pres">
      <dgm:prSet presAssocID="{E272BD4F-2FB4-49DB-926C-A71D70EF3CA7}" presName="linear" presStyleCnt="0">
        <dgm:presLayoutVars>
          <dgm:animLvl val="lvl"/>
          <dgm:resizeHandles val="exact"/>
        </dgm:presLayoutVars>
      </dgm:prSet>
      <dgm:spPr/>
      <dgm:t>
        <a:bodyPr/>
        <a:lstStyle/>
        <a:p>
          <a:endParaRPr lang="es-PA"/>
        </a:p>
      </dgm:t>
    </dgm:pt>
    <dgm:pt modelId="{BFA6D99B-D5FB-4555-8B0E-31D131C45CE1}" type="pres">
      <dgm:prSet presAssocID="{538D2973-D766-457C-BC18-F073123DAB46}" presName="parentText" presStyleLbl="node1" presStyleIdx="0" presStyleCnt="3">
        <dgm:presLayoutVars>
          <dgm:chMax val="0"/>
          <dgm:bulletEnabled val="1"/>
        </dgm:presLayoutVars>
      </dgm:prSet>
      <dgm:spPr/>
      <dgm:t>
        <a:bodyPr/>
        <a:lstStyle/>
        <a:p>
          <a:endParaRPr lang="es-PA"/>
        </a:p>
      </dgm:t>
    </dgm:pt>
    <dgm:pt modelId="{83954B71-D614-4586-B97B-5A953B5BBFB3}" type="pres">
      <dgm:prSet presAssocID="{F6ACEAE3-5E18-43C4-98E8-0789177CC333}" presName="spacer" presStyleCnt="0"/>
      <dgm:spPr/>
    </dgm:pt>
    <dgm:pt modelId="{6AE170D3-719F-4CD0-960F-755039550311}" type="pres">
      <dgm:prSet presAssocID="{96B29047-B05F-4378-BC95-1D2137BDD17A}" presName="parentText" presStyleLbl="node1" presStyleIdx="1" presStyleCnt="3">
        <dgm:presLayoutVars>
          <dgm:chMax val="0"/>
          <dgm:bulletEnabled val="1"/>
        </dgm:presLayoutVars>
      </dgm:prSet>
      <dgm:spPr/>
      <dgm:t>
        <a:bodyPr/>
        <a:lstStyle/>
        <a:p>
          <a:endParaRPr lang="es-PA"/>
        </a:p>
      </dgm:t>
    </dgm:pt>
    <dgm:pt modelId="{AB02E4F0-37A9-4EFD-BB7F-7E23D7F0CD06}" type="pres">
      <dgm:prSet presAssocID="{9B7FFDAA-A75E-4DEE-9AD9-A63DA2D07F04}" presName="spacer" presStyleCnt="0"/>
      <dgm:spPr/>
    </dgm:pt>
    <dgm:pt modelId="{C7DDE7BB-F2A8-4D99-B91E-6AFBD49D0059}" type="pres">
      <dgm:prSet presAssocID="{17A316C1-863D-47F9-A8E9-AA49C3054ECD}" presName="parentText" presStyleLbl="node1" presStyleIdx="2" presStyleCnt="3">
        <dgm:presLayoutVars>
          <dgm:chMax val="0"/>
          <dgm:bulletEnabled val="1"/>
        </dgm:presLayoutVars>
      </dgm:prSet>
      <dgm:spPr/>
      <dgm:t>
        <a:bodyPr/>
        <a:lstStyle/>
        <a:p>
          <a:endParaRPr lang="es-PA"/>
        </a:p>
      </dgm:t>
    </dgm:pt>
  </dgm:ptLst>
  <dgm:cxnLst>
    <dgm:cxn modelId="{A2D26E7B-856A-4A36-B1D5-0F0D71E23A54}" type="presOf" srcId="{E272BD4F-2FB4-49DB-926C-A71D70EF3CA7}" destId="{339510CF-C002-4502-957C-390B2CCD7E0B}" srcOrd="0" destOrd="0" presId="urn:microsoft.com/office/officeart/2005/8/layout/vList2"/>
    <dgm:cxn modelId="{CDB8CA47-31DD-4FE6-A3DB-CC495641F2C3}" type="presOf" srcId="{538D2973-D766-457C-BC18-F073123DAB46}" destId="{BFA6D99B-D5FB-4555-8B0E-31D131C45CE1}" srcOrd="0" destOrd="0" presId="urn:microsoft.com/office/officeart/2005/8/layout/vList2"/>
    <dgm:cxn modelId="{1668E892-5C53-40CE-B251-6130F44B3B10}" srcId="{E272BD4F-2FB4-49DB-926C-A71D70EF3CA7}" destId="{538D2973-D766-457C-BC18-F073123DAB46}" srcOrd="0" destOrd="0" parTransId="{A8F415E6-3D42-42F7-9E04-ADDEEE723BD2}" sibTransId="{F6ACEAE3-5E18-43C4-98E8-0789177CC333}"/>
    <dgm:cxn modelId="{FB5F87E1-05D0-48B1-A7BE-0CE90E8F2FFA}" type="presOf" srcId="{96B29047-B05F-4378-BC95-1D2137BDD17A}" destId="{6AE170D3-719F-4CD0-960F-755039550311}" srcOrd="0" destOrd="0" presId="urn:microsoft.com/office/officeart/2005/8/layout/vList2"/>
    <dgm:cxn modelId="{13EC10F2-68A5-4EE4-BBC8-008BB8422A0A}" srcId="{E272BD4F-2FB4-49DB-926C-A71D70EF3CA7}" destId="{96B29047-B05F-4378-BC95-1D2137BDD17A}" srcOrd="1" destOrd="0" parTransId="{9254C226-C096-4626-9DAB-92F7EDF0A02E}" sibTransId="{9B7FFDAA-A75E-4DEE-9AD9-A63DA2D07F04}"/>
    <dgm:cxn modelId="{A1C62A37-D03C-4D5A-B10C-610F69379F51}" srcId="{E272BD4F-2FB4-49DB-926C-A71D70EF3CA7}" destId="{17A316C1-863D-47F9-A8E9-AA49C3054ECD}" srcOrd="2" destOrd="0" parTransId="{1DC73F36-CEFD-4907-B96D-FE739F8079B8}" sibTransId="{BE4C2188-4DCE-4DB8-8255-5A2A50CA8FAD}"/>
    <dgm:cxn modelId="{8045E9CE-3C5F-4203-B281-0CB9B5B2AE7B}" type="presOf" srcId="{17A316C1-863D-47F9-A8E9-AA49C3054ECD}" destId="{C7DDE7BB-F2A8-4D99-B91E-6AFBD49D0059}" srcOrd="0" destOrd="0" presId="urn:microsoft.com/office/officeart/2005/8/layout/vList2"/>
    <dgm:cxn modelId="{8AC07C25-EC26-4B4E-8D90-0FBF8F353727}" type="presParOf" srcId="{339510CF-C002-4502-957C-390B2CCD7E0B}" destId="{BFA6D99B-D5FB-4555-8B0E-31D131C45CE1}" srcOrd="0" destOrd="0" presId="urn:microsoft.com/office/officeart/2005/8/layout/vList2"/>
    <dgm:cxn modelId="{BFA08F5F-F3F2-4B93-A407-E6E183A6F0D5}" type="presParOf" srcId="{339510CF-C002-4502-957C-390B2CCD7E0B}" destId="{83954B71-D614-4586-B97B-5A953B5BBFB3}" srcOrd="1" destOrd="0" presId="urn:microsoft.com/office/officeart/2005/8/layout/vList2"/>
    <dgm:cxn modelId="{1B6B886D-5717-40A8-8597-DA7A757FE849}" type="presParOf" srcId="{339510CF-C002-4502-957C-390B2CCD7E0B}" destId="{6AE170D3-719F-4CD0-960F-755039550311}" srcOrd="2" destOrd="0" presId="urn:microsoft.com/office/officeart/2005/8/layout/vList2"/>
    <dgm:cxn modelId="{6607C590-B829-47E3-9965-A7A43976FDD7}" type="presParOf" srcId="{339510CF-C002-4502-957C-390B2CCD7E0B}" destId="{AB02E4F0-37A9-4EFD-BB7F-7E23D7F0CD06}" srcOrd="3" destOrd="0" presId="urn:microsoft.com/office/officeart/2005/8/layout/vList2"/>
    <dgm:cxn modelId="{4D29530E-F739-4A07-9B8B-3F9B0DA81D5A}" type="presParOf" srcId="{339510CF-C002-4502-957C-390B2CCD7E0B}" destId="{C7DDE7BB-F2A8-4D99-B91E-6AFBD49D0059}" srcOrd="4"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A6D99B-D5FB-4555-8B0E-31D131C45CE1}">
      <dsp:nvSpPr>
        <dsp:cNvPr id="0" name=""/>
        <dsp:cNvSpPr/>
      </dsp:nvSpPr>
      <dsp:spPr>
        <a:xfrm>
          <a:off x="0" y="43021"/>
          <a:ext cx="6264695" cy="608107"/>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s-PA" sz="2100" kern="1200" dirty="0" smtClean="0"/>
            <a:t>Materia: </a:t>
          </a:r>
          <a:r>
            <a:rPr lang="es-PA" sz="2100" kern="1200" dirty="0" smtClean="0"/>
            <a:t>Comunicación y Tecnología</a:t>
          </a:r>
          <a:endParaRPr lang="es-PA" sz="2100" kern="1200" dirty="0"/>
        </a:p>
      </dsp:txBody>
      <dsp:txXfrm>
        <a:off x="29685" y="72706"/>
        <a:ext cx="6205325" cy="548737"/>
      </dsp:txXfrm>
    </dsp:sp>
    <dsp:sp modelId="{6AE170D3-719F-4CD0-960F-755039550311}">
      <dsp:nvSpPr>
        <dsp:cNvPr id="0" name=""/>
        <dsp:cNvSpPr/>
      </dsp:nvSpPr>
      <dsp:spPr>
        <a:xfrm>
          <a:off x="0" y="711608"/>
          <a:ext cx="6264695" cy="608107"/>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s-PA" sz="2100" kern="1200" smtClean="0"/>
            <a:t>Estudiante: Carlos santos</a:t>
          </a:r>
          <a:endParaRPr lang="es-PA" sz="2100" kern="1200"/>
        </a:p>
      </dsp:txBody>
      <dsp:txXfrm>
        <a:off x="29685" y="741293"/>
        <a:ext cx="6205325" cy="548737"/>
      </dsp:txXfrm>
    </dsp:sp>
    <dsp:sp modelId="{C7DDE7BB-F2A8-4D99-B91E-6AFBD49D0059}">
      <dsp:nvSpPr>
        <dsp:cNvPr id="0" name=""/>
        <dsp:cNvSpPr/>
      </dsp:nvSpPr>
      <dsp:spPr>
        <a:xfrm>
          <a:off x="0" y="1380196"/>
          <a:ext cx="6264695" cy="608107"/>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s-PA" sz="2100" kern="1200" smtClean="0"/>
            <a:t>Tema: Los inmigrantes Digitales</a:t>
          </a:r>
          <a:endParaRPr lang="es-PA" sz="2100" kern="1200"/>
        </a:p>
      </dsp:txBody>
      <dsp:txXfrm>
        <a:off x="29685" y="1409881"/>
        <a:ext cx="6205325" cy="54873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CC5B7014-88A8-468F-9A0A-9F0DA8E5C1ED}" type="datetimeFigureOut">
              <a:rPr lang="es-PA" smtClean="0"/>
              <a:pPr/>
              <a:t>03/16/2013</a:t>
            </a:fld>
            <a:endParaRPr lang="es-PA"/>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PA"/>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693B39D0-BC3A-48ED-B24C-71612D3BD76D}" type="slidenum">
              <a:rPr lang="es-PA" smtClean="0"/>
              <a:pPr/>
              <a:t>‹Nº›</a:t>
            </a:fld>
            <a:endParaRPr lang="es-P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C5B7014-88A8-468F-9A0A-9F0DA8E5C1ED}" type="datetimeFigureOut">
              <a:rPr lang="es-PA" smtClean="0"/>
              <a:pPr/>
              <a:t>03/16/2013</a:t>
            </a:fld>
            <a:endParaRPr lang="es-PA"/>
          </a:p>
        </p:txBody>
      </p:sp>
      <p:sp>
        <p:nvSpPr>
          <p:cNvPr id="5" name="4 Marcador de pie de página"/>
          <p:cNvSpPr>
            <a:spLocks noGrp="1"/>
          </p:cNvSpPr>
          <p:nvPr>
            <p:ph type="ftr" sz="quarter" idx="11"/>
          </p:nvPr>
        </p:nvSpPr>
        <p:spPr/>
        <p:txBody>
          <a:bodyPr/>
          <a:lstStyle>
            <a:extLst/>
          </a:lstStyle>
          <a:p>
            <a:endParaRPr lang="es-PA"/>
          </a:p>
        </p:txBody>
      </p:sp>
      <p:sp>
        <p:nvSpPr>
          <p:cNvPr id="6" name="5 Marcador de número de diapositiva"/>
          <p:cNvSpPr>
            <a:spLocks noGrp="1"/>
          </p:cNvSpPr>
          <p:nvPr>
            <p:ph type="sldNum" sz="quarter" idx="12"/>
          </p:nvPr>
        </p:nvSpPr>
        <p:spPr/>
        <p:txBody>
          <a:bodyPr/>
          <a:lstStyle>
            <a:extLst/>
          </a:lstStyle>
          <a:p>
            <a:fld id="{693B39D0-BC3A-48ED-B24C-71612D3BD76D}" type="slidenum">
              <a:rPr lang="es-PA" smtClean="0"/>
              <a:pPr/>
              <a:t>‹Nº›</a:t>
            </a:fld>
            <a:endParaRPr lang="es-P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C5B7014-88A8-468F-9A0A-9F0DA8E5C1ED}" type="datetimeFigureOut">
              <a:rPr lang="es-PA" smtClean="0"/>
              <a:pPr/>
              <a:t>03/16/2013</a:t>
            </a:fld>
            <a:endParaRPr lang="es-PA"/>
          </a:p>
        </p:txBody>
      </p:sp>
      <p:sp>
        <p:nvSpPr>
          <p:cNvPr id="5" name="4 Marcador de pie de página"/>
          <p:cNvSpPr>
            <a:spLocks noGrp="1"/>
          </p:cNvSpPr>
          <p:nvPr>
            <p:ph type="ftr" sz="quarter" idx="11"/>
          </p:nvPr>
        </p:nvSpPr>
        <p:spPr/>
        <p:txBody>
          <a:bodyPr/>
          <a:lstStyle>
            <a:extLst/>
          </a:lstStyle>
          <a:p>
            <a:endParaRPr lang="es-PA"/>
          </a:p>
        </p:txBody>
      </p:sp>
      <p:sp>
        <p:nvSpPr>
          <p:cNvPr id="6" name="5 Marcador de número de diapositiva"/>
          <p:cNvSpPr>
            <a:spLocks noGrp="1"/>
          </p:cNvSpPr>
          <p:nvPr>
            <p:ph type="sldNum" sz="quarter" idx="12"/>
          </p:nvPr>
        </p:nvSpPr>
        <p:spPr/>
        <p:txBody>
          <a:bodyPr/>
          <a:lstStyle>
            <a:extLst/>
          </a:lstStyle>
          <a:p>
            <a:fld id="{693B39D0-BC3A-48ED-B24C-71612D3BD76D}" type="slidenum">
              <a:rPr lang="es-PA" smtClean="0"/>
              <a:pPr/>
              <a:t>‹Nº›</a:t>
            </a:fld>
            <a:endParaRPr lang="es-P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CC5B7014-88A8-468F-9A0A-9F0DA8E5C1ED}" type="datetimeFigureOut">
              <a:rPr lang="es-PA" smtClean="0"/>
              <a:pPr/>
              <a:t>03/16/2013</a:t>
            </a:fld>
            <a:endParaRPr lang="es-PA"/>
          </a:p>
        </p:txBody>
      </p:sp>
      <p:sp>
        <p:nvSpPr>
          <p:cNvPr id="5" name="4 Marcador de pie de página"/>
          <p:cNvSpPr>
            <a:spLocks noGrp="1"/>
          </p:cNvSpPr>
          <p:nvPr>
            <p:ph type="ftr" sz="quarter" idx="11"/>
          </p:nvPr>
        </p:nvSpPr>
        <p:spPr/>
        <p:txBody>
          <a:bodyPr/>
          <a:lstStyle>
            <a:extLst/>
          </a:lstStyle>
          <a:p>
            <a:endParaRPr lang="es-PA"/>
          </a:p>
        </p:txBody>
      </p:sp>
      <p:sp>
        <p:nvSpPr>
          <p:cNvPr id="6" name="5 Marcador de número de diapositiva"/>
          <p:cNvSpPr>
            <a:spLocks noGrp="1"/>
          </p:cNvSpPr>
          <p:nvPr>
            <p:ph type="sldNum" sz="quarter" idx="12"/>
          </p:nvPr>
        </p:nvSpPr>
        <p:spPr/>
        <p:txBody>
          <a:bodyPr/>
          <a:lstStyle>
            <a:extLst/>
          </a:lstStyle>
          <a:p>
            <a:fld id="{693B39D0-BC3A-48ED-B24C-71612D3BD76D}" type="slidenum">
              <a:rPr lang="es-PA" smtClean="0"/>
              <a:pPr/>
              <a:t>‹Nº›</a:t>
            </a:fld>
            <a:endParaRPr lang="es-PA"/>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CC5B7014-88A8-468F-9A0A-9F0DA8E5C1ED}" type="datetimeFigureOut">
              <a:rPr lang="es-PA" smtClean="0"/>
              <a:pPr/>
              <a:t>03/16/2013</a:t>
            </a:fld>
            <a:endParaRPr lang="es-PA"/>
          </a:p>
        </p:txBody>
      </p:sp>
      <p:sp>
        <p:nvSpPr>
          <p:cNvPr id="5" name="4 Marcador de pie de página"/>
          <p:cNvSpPr>
            <a:spLocks noGrp="1"/>
          </p:cNvSpPr>
          <p:nvPr>
            <p:ph type="ftr" sz="quarter" idx="11"/>
          </p:nvPr>
        </p:nvSpPr>
        <p:spPr/>
        <p:txBody>
          <a:bodyPr/>
          <a:lstStyle>
            <a:extLst/>
          </a:lstStyle>
          <a:p>
            <a:endParaRPr lang="es-PA"/>
          </a:p>
        </p:txBody>
      </p:sp>
      <p:sp>
        <p:nvSpPr>
          <p:cNvPr id="6" name="5 Marcador de número de diapositiva"/>
          <p:cNvSpPr>
            <a:spLocks noGrp="1"/>
          </p:cNvSpPr>
          <p:nvPr>
            <p:ph type="sldNum" sz="quarter" idx="12"/>
          </p:nvPr>
        </p:nvSpPr>
        <p:spPr/>
        <p:txBody>
          <a:bodyPr/>
          <a:lstStyle>
            <a:extLst/>
          </a:lstStyle>
          <a:p>
            <a:fld id="{693B39D0-BC3A-48ED-B24C-71612D3BD76D}" type="slidenum">
              <a:rPr lang="es-PA" smtClean="0"/>
              <a:pPr/>
              <a:t>‹Nº›</a:t>
            </a:fld>
            <a:endParaRPr lang="es-PA"/>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CC5B7014-88A8-468F-9A0A-9F0DA8E5C1ED}" type="datetimeFigureOut">
              <a:rPr lang="es-PA" smtClean="0"/>
              <a:pPr/>
              <a:t>03/16/2013</a:t>
            </a:fld>
            <a:endParaRPr lang="es-PA"/>
          </a:p>
        </p:txBody>
      </p:sp>
      <p:sp>
        <p:nvSpPr>
          <p:cNvPr id="6" name="5 Marcador de pie de página"/>
          <p:cNvSpPr>
            <a:spLocks noGrp="1"/>
          </p:cNvSpPr>
          <p:nvPr>
            <p:ph type="ftr" sz="quarter" idx="11"/>
          </p:nvPr>
        </p:nvSpPr>
        <p:spPr/>
        <p:txBody>
          <a:bodyPr/>
          <a:lstStyle>
            <a:extLst/>
          </a:lstStyle>
          <a:p>
            <a:endParaRPr lang="es-PA"/>
          </a:p>
        </p:txBody>
      </p:sp>
      <p:sp>
        <p:nvSpPr>
          <p:cNvPr id="7" name="6 Marcador de número de diapositiva"/>
          <p:cNvSpPr>
            <a:spLocks noGrp="1"/>
          </p:cNvSpPr>
          <p:nvPr>
            <p:ph type="sldNum" sz="quarter" idx="12"/>
          </p:nvPr>
        </p:nvSpPr>
        <p:spPr/>
        <p:txBody>
          <a:bodyPr/>
          <a:lstStyle>
            <a:extLst/>
          </a:lstStyle>
          <a:p>
            <a:fld id="{693B39D0-BC3A-48ED-B24C-71612D3BD76D}" type="slidenum">
              <a:rPr lang="es-PA" smtClean="0"/>
              <a:pPr/>
              <a:t>‹Nº›</a:t>
            </a:fld>
            <a:endParaRPr lang="es-PA"/>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CC5B7014-88A8-468F-9A0A-9F0DA8E5C1ED}" type="datetimeFigureOut">
              <a:rPr lang="es-PA" smtClean="0"/>
              <a:pPr/>
              <a:t>03/16/2013</a:t>
            </a:fld>
            <a:endParaRPr lang="es-PA"/>
          </a:p>
        </p:txBody>
      </p:sp>
      <p:sp>
        <p:nvSpPr>
          <p:cNvPr id="8" name="7 Marcador de pie de página"/>
          <p:cNvSpPr>
            <a:spLocks noGrp="1"/>
          </p:cNvSpPr>
          <p:nvPr>
            <p:ph type="ftr" sz="quarter" idx="11"/>
          </p:nvPr>
        </p:nvSpPr>
        <p:spPr/>
        <p:txBody>
          <a:bodyPr/>
          <a:lstStyle>
            <a:extLst/>
          </a:lstStyle>
          <a:p>
            <a:endParaRPr lang="es-PA"/>
          </a:p>
        </p:txBody>
      </p:sp>
      <p:sp>
        <p:nvSpPr>
          <p:cNvPr id="9" name="8 Marcador de número de diapositiva"/>
          <p:cNvSpPr>
            <a:spLocks noGrp="1"/>
          </p:cNvSpPr>
          <p:nvPr>
            <p:ph type="sldNum" sz="quarter" idx="12"/>
          </p:nvPr>
        </p:nvSpPr>
        <p:spPr/>
        <p:txBody>
          <a:bodyPr/>
          <a:lstStyle>
            <a:extLst/>
          </a:lstStyle>
          <a:p>
            <a:fld id="{693B39D0-BC3A-48ED-B24C-71612D3BD76D}" type="slidenum">
              <a:rPr lang="es-PA" smtClean="0"/>
              <a:pPr/>
              <a:t>‹Nº›</a:t>
            </a:fld>
            <a:endParaRPr lang="es-PA"/>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CC5B7014-88A8-468F-9A0A-9F0DA8E5C1ED}" type="datetimeFigureOut">
              <a:rPr lang="es-PA" smtClean="0"/>
              <a:pPr/>
              <a:t>03/16/2013</a:t>
            </a:fld>
            <a:endParaRPr lang="es-PA"/>
          </a:p>
        </p:txBody>
      </p:sp>
      <p:sp>
        <p:nvSpPr>
          <p:cNvPr id="4" name="3 Marcador de pie de página"/>
          <p:cNvSpPr>
            <a:spLocks noGrp="1"/>
          </p:cNvSpPr>
          <p:nvPr>
            <p:ph type="ftr" sz="quarter" idx="11"/>
          </p:nvPr>
        </p:nvSpPr>
        <p:spPr/>
        <p:txBody>
          <a:bodyPr/>
          <a:lstStyle>
            <a:extLst/>
          </a:lstStyle>
          <a:p>
            <a:endParaRPr lang="es-PA"/>
          </a:p>
        </p:txBody>
      </p:sp>
      <p:sp>
        <p:nvSpPr>
          <p:cNvPr id="5" name="4 Marcador de número de diapositiva"/>
          <p:cNvSpPr>
            <a:spLocks noGrp="1"/>
          </p:cNvSpPr>
          <p:nvPr>
            <p:ph type="sldNum" sz="quarter" idx="12"/>
          </p:nvPr>
        </p:nvSpPr>
        <p:spPr/>
        <p:txBody>
          <a:bodyPr/>
          <a:lstStyle>
            <a:extLst/>
          </a:lstStyle>
          <a:p>
            <a:fld id="{693B39D0-BC3A-48ED-B24C-71612D3BD76D}" type="slidenum">
              <a:rPr lang="es-PA" smtClean="0"/>
              <a:pPr/>
              <a:t>‹Nº›</a:t>
            </a:fld>
            <a:endParaRPr lang="es-PA"/>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CC5B7014-88A8-468F-9A0A-9F0DA8E5C1ED}" type="datetimeFigureOut">
              <a:rPr lang="es-PA" smtClean="0"/>
              <a:pPr/>
              <a:t>03/16/2013</a:t>
            </a:fld>
            <a:endParaRPr lang="es-PA"/>
          </a:p>
        </p:txBody>
      </p:sp>
      <p:sp>
        <p:nvSpPr>
          <p:cNvPr id="3" name="2 Marcador de pie de página"/>
          <p:cNvSpPr>
            <a:spLocks noGrp="1"/>
          </p:cNvSpPr>
          <p:nvPr>
            <p:ph type="ftr" sz="quarter" idx="11"/>
          </p:nvPr>
        </p:nvSpPr>
        <p:spPr/>
        <p:txBody>
          <a:bodyPr/>
          <a:lstStyle>
            <a:extLst/>
          </a:lstStyle>
          <a:p>
            <a:endParaRPr lang="es-PA"/>
          </a:p>
        </p:txBody>
      </p:sp>
      <p:sp>
        <p:nvSpPr>
          <p:cNvPr id="4" name="3 Marcador de número de diapositiva"/>
          <p:cNvSpPr>
            <a:spLocks noGrp="1"/>
          </p:cNvSpPr>
          <p:nvPr>
            <p:ph type="sldNum" sz="quarter" idx="12"/>
          </p:nvPr>
        </p:nvSpPr>
        <p:spPr/>
        <p:txBody>
          <a:bodyPr/>
          <a:lstStyle>
            <a:extLst/>
          </a:lstStyle>
          <a:p>
            <a:fld id="{693B39D0-BC3A-48ED-B24C-71612D3BD76D}" type="slidenum">
              <a:rPr lang="es-PA" smtClean="0"/>
              <a:pPr/>
              <a:t>‹Nº›</a:t>
            </a:fld>
            <a:endParaRPr lang="es-P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CC5B7014-88A8-468F-9A0A-9F0DA8E5C1ED}" type="datetimeFigureOut">
              <a:rPr lang="es-PA" smtClean="0"/>
              <a:pPr/>
              <a:t>03/16/2013</a:t>
            </a:fld>
            <a:endParaRPr lang="es-PA"/>
          </a:p>
        </p:txBody>
      </p:sp>
      <p:sp>
        <p:nvSpPr>
          <p:cNvPr id="6" name="5 Marcador de pie de página"/>
          <p:cNvSpPr>
            <a:spLocks noGrp="1"/>
          </p:cNvSpPr>
          <p:nvPr>
            <p:ph type="ftr" sz="quarter" idx="11"/>
          </p:nvPr>
        </p:nvSpPr>
        <p:spPr/>
        <p:txBody>
          <a:bodyPr/>
          <a:lstStyle>
            <a:extLst/>
          </a:lstStyle>
          <a:p>
            <a:endParaRPr lang="es-PA"/>
          </a:p>
        </p:txBody>
      </p:sp>
      <p:sp>
        <p:nvSpPr>
          <p:cNvPr id="7" name="6 Marcador de número de diapositiva"/>
          <p:cNvSpPr>
            <a:spLocks noGrp="1"/>
          </p:cNvSpPr>
          <p:nvPr>
            <p:ph type="sldNum" sz="quarter" idx="12"/>
          </p:nvPr>
        </p:nvSpPr>
        <p:spPr/>
        <p:txBody>
          <a:bodyPr/>
          <a:lstStyle>
            <a:extLst/>
          </a:lstStyle>
          <a:p>
            <a:fld id="{693B39D0-BC3A-48ED-B24C-71612D3BD76D}" type="slidenum">
              <a:rPr lang="es-PA" smtClean="0"/>
              <a:pPr/>
              <a:t>‹Nº›</a:t>
            </a:fld>
            <a:endParaRPr lang="es-P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CC5B7014-88A8-468F-9A0A-9F0DA8E5C1ED}" type="datetimeFigureOut">
              <a:rPr lang="es-PA" smtClean="0"/>
              <a:pPr/>
              <a:t>03/16/2013</a:t>
            </a:fld>
            <a:endParaRPr lang="es-PA"/>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PA"/>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693B39D0-BC3A-48ED-B24C-71612D3BD76D}" type="slidenum">
              <a:rPr lang="es-PA" smtClean="0"/>
              <a:pPr/>
              <a:t>‹Nº›</a:t>
            </a:fld>
            <a:endParaRPr lang="es-PA"/>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C5B7014-88A8-468F-9A0A-9F0DA8E5C1ED}" type="datetimeFigureOut">
              <a:rPr lang="es-PA" smtClean="0"/>
              <a:pPr/>
              <a:t>03/16/2013</a:t>
            </a:fld>
            <a:endParaRPr lang="es-PA"/>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PA"/>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93B39D0-BC3A-48ED-B24C-71612D3BD76D}" type="slidenum">
              <a:rPr lang="es-PA" smtClean="0"/>
              <a:pPr/>
              <a:t>‹Nº›</a:t>
            </a:fld>
            <a:endParaRPr lang="es-P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Diagrama"/>
          <p:cNvGraphicFramePr/>
          <p:nvPr>
            <p:extLst>
              <p:ext uri="{D42A27DB-BD31-4B8C-83A1-F6EECF244321}">
                <p14:modId xmlns:p14="http://schemas.microsoft.com/office/powerpoint/2010/main" xmlns="" val="2929442449"/>
              </p:ext>
            </p:extLst>
          </p:nvPr>
        </p:nvGraphicFramePr>
        <p:xfrm>
          <a:off x="1115616" y="1340768"/>
          <a:ext cx="6264696" cy="20313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988841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483768" y="2924944"/>
            <a:ext cx="5454352" cy="175432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PA" dirty="0"/>
              <a:t>¿Cómo debemos llamar a estos “nuevos” estudiantes de hoy? Algunos los refieren como N-GEN por Generación en Red o D-GEN por Generación Digital. Pero la designación más útil que he encontrado para ellos es Nativos Digitales</a:t>
            </a:r>
            <a:r>
              <a:rPr lang="es-PA" b="1" dirty="0"/>
              <a:t>.</a:t>
            </a:r>
            <a:endParaRPr lang="es-PA" dirty="0"/>
          </a:p>
        </p:txBody>
      </p:sp>
      <p:pic>
        <p:nvPicPr>
          <p:cNvPr id="1026" name="Picture 2" descr="http://t0.gstatic.com/images?q=tbn:ANd9GcR5GOZnG-aWXUj2i4-zNGyiy9nUuLu6n3D3ouz_Zoq4Uwy5sPQhKw"/>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71600" y="764704"/>
            <a:ext cx="2533650" cy="18002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588269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71600" y="1340768"/>
            <a:ext cx="5774554" cy="1477328"/>
          </a:xfrm>
          <a:prstGeom prst="rect">
            <a:avLst/>
          </a:prstGeom>
        </p:spPr>
        <p:style>
          <a:lnRef idx="3">
            <a:schemeClr val="lt1"/>
          </a:lnRef>
          <a:fillRef idx="1">
            <a:schemeClr val="accent4"/>
          </a:fillRef>
          <a:effectRef idx="1">
            <a:schemeClr val="accent4"/>
          </a:effectRef>
          <a:fontRef idx="minor">
            <a:schemeClr val="lt1"/>
          </a:fontRef>
        </p:style>
        <p:txBody>
          <a:bodyPr wrap="square">
            <a:spAutoFit/>
          </a:bodyPr>
          <a:lstStyle/>
          <a:p>
            <a:pPr algn="just"/>
            <a:r>
              <a:rPr lang="es-PA" dirty="0"/>
              <a:t>Los estudiantes de hoy no acaban de cambiar a los del pasado, no es simplemente un cambio de su argot, ropas, adornos del cuerpo o estilos, como ha sucedido en generaciones previas. Ha ocurrido una discontinuidad realmente grande.</a:t>
            </a:r>
          </a:p>
        </p:txBody>
      </p:sp>
      <p:pic>
        <p:nvPicPr>
          <p:cNvPr id="2050" name="Picture 2" descr="http://t1.gstatic.com/images?q=tbn:ANd9GcTSdnXTS-CQcI93inikgrkR6aLuLjm4Osvfe1N8hGC0w8gLLMw0Gw"/>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644008" y="3188336"/>
            <a:ext cx="2952328" cy="225158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279135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03848" y="2708920"/>
            <a:ext cx="5310336" cy="313932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s-PA" dirty="0"/>
              <a:t>La importancia de la distinción es que como inmigrantes digitales aprendemos -algunos más que otros- a adaptarnos al ambiente, conservamos siempre una cierta conexión (la llamo “acento”: sostenemos un pie en el pasado). El acento del “inmigrante digital” se puede considerar en cosas tales como navegar en Internet, en primer lugar, y para obtener información en segundo término, o leer manuales de un programa para utilizarlo después.</a:t>
            </a:r>
          </a:p>
        </p:txBody>
      </p:sp>
      <p:pic>
        <p:nvPicPr>
          <p:cNvPr id="3074" name="Picture 2" descr="http://t3.gstatic.com/images?q=tbn:ANd9GcTHxwPme3buXZe9tEqokZ8hpGywjwR_CRqe1gPHDqzFAzeP1Kbs"/>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08026" y="692696"/>
            <a:ext cx="2143125" cy="213360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445095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259632" y="1124744"/>
            <a:ext cx="5310336" cy="230832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PA" dirty="0"/>
              <a:t>Pero las punto-</a:t>
            </a:r>
            <a:r>
              <a:rPr lang="es-PA" dirty="0" err="1"/>
              <a:t>com</a:t>
            </a:r>
            <a:r>
              <a:rPr lang="es-PA" dirty="0"/>
              <a:t> ahora están volviendo a la escuela. Tuvieron que enfrentar al inmigrante/nativo dividido de nuevo y eso hace aún más difícil la experiencia. Y esa voluntad de enseñarles hace más difícil el proceso - y todos los nativos digitales inscritos en el sistema – terminan en la manera tradicional.</a:t>
            </a:r>
          </a:p>
        </p:txBody>
      </p:sp>
      <p:pic>
        <p:nvPicPr>
          <p:cNvPr id="4098" name="Picture 2" descr="http://4.bp.blogspot.com/-LIIT3rzM1t0/TsRXePdWIOI/AAAAAAAAAvI/ceaigXp4kao/s1600/Nativos+juntos.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491880" y="3735177"/>
            <a:ext cx="4343400" cy="293370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690056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9552" y="1124744"/>
            <a:ext cx="5670376" cy="2031325"/>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pPr algn="just"/>
            <a:r>
              <a:rPr lang="es-PA" dirty="0"/>
              <a:t>El adulto respetuoso, como inmigrante, acepta que no sabe sobre el nuevo mundo pero no aprovecha a sus críos para ayudarse a aprender y a integrarse. Los otros inmigrantes no tan humildes (o no tan flexibles) pasa la mayoría de su tiempo renegando sobre cómo el tiempo pasado fue mejor.</a:t>
            </a:r>
          </a:p>
        </p:txBody>
      </p:sp>
      <p:pic>
        <p:nvPicPr>
          <p:cNvPr id="5122" name="Picture 2" descr="http://t1.gstatic.com/images?q=tbn:ANd9GcRNlQoPI5nFXs5ibQhim6Ra1VtVOK5j-FozqB_wlC7LV3MVe_Cw"/>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572000" y="4077072"/>
            <a:ext cx="2466975" cy="184785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625091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332656"/>
            <a:ext cx="5454352" cy="2308324"/>
          </a:xfrm>
          <a:prstGeom prst="rect">
            <a:avLst/>
          </a:prstGeom>
        </p:spPr>
        <p:style>
          <a:lnRef idx="3">
            <a:schemeClr val="lt1"/>
          </a:lnRef>
          <a:fillRef idx="1">
            <a:schemeClr val="accent3"/>
          </a:fillRef>
          <a:effectRef idx="1">
            <a:schemeClr val="accent3"/>
          </a:effectRef>
          <a:fontRef idx="minor">
            <a:schemeClr val="lt1"/>
          </a:fontRef>
        </p:style>
        <p:txBody>
          <a:bodyPr wrap="square">
            <a:spAutoFit/>
          </a:bodyPr>
          <a:lstStyle/>
          <a:p>
            <a:pPr algn="just"/>
            <a:r>
              <a:rPr lang="es-PA" dirty="0"/>
              <a:t>Nuestra metodología. Los profesores de hoy tienen que aprender a comunicarse en la lengua y el estilo de sus estudiantes. Esto no significa cambiar el significado de lo importante, o pensar en otras habilidades. Significa ir más rápido no paso a paso, profundizar más pero en paralelo, acceder bajo el azar, entre otras acciones.</a:t>
            </a:r>
          </a:p>
        </p:txBody>
      </p:sp>
      <p:pic>
        <p:nvPicPr>
          <p:cNvPr id="6146" name="Picture 2" descr="http://4.bp.blogspot.com/_cqXPJiTdrLQ/S6mdURPz6hI/AAAAAAAAAAU/ode2gC0qYPs/s1600/Sin+t%C3%ADtulo2.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436096" y="2780928"/>
            <a:ext cx="3294509" cy="355131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508034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619672" y="1844824"/>
            <a:ext cx="5238328" cy="147732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PA" dirty="0" smtClean="0"/>
              <a:t> </a:t>
            </a:r>
            <a:r>
              <a:rPr lang="es-PA" dirty="0"/>
              <a:t>Algo de lo tradicional (como el pensamiento lógico) continúa siendo importante, pero algunos temas (quizás como geometría euclidiana) se convierten en elemento menor, al igual que ocurrió con el Latín y el Griego.</a:t>
            </a:r>
          </a:p>
        </p:txBody>
      </p:sp>
      <p:pic>
        <p:nvPicPr>
          <p:cNvPr id="7170" name="Picture 2" descr="http://t2.gstatic.com/images?q=tbn:ANd9GcQaLgYF_erEzpi2QSIoWd5SkvHInw-OjbpxONEQpY0tsuagz3Hy"/>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707905" y="3789040"/>
            <a:ext cx="2985046" cy="223590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577688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692696"/>
            <a:ext cx="6480720" cy="3816423"/>
          </a:xfrm>
          <a:prstGeom prst="rect">
            <a:avLst/>
          </a:prstGeom>
        </p:spPr>
        <p:style>
          <a:lnRef idx="3">
            <a:schemeClr val="lt1"/>
          </a:lnRef>
          <a:fillRef idx="1">
            <a:schemeClr val="accent6"/>
          </a:fillRef>
          <a:effectRef idx="1">
            <a:schemeClr val="accent6"/>
          </a:effectRef>
          <a:fontRef idx="minor">
            <a:schemeClr val="lt1"/>
          </a:fontRef>
        </p:style>
        <p:txBody>
          <a:bodyPr wrap="square">
            <a:spAutoFit/>
          </a:bodyPr>
          <a:lstStyle/>
          <a:p>
            <a:pPr algn="just"/>
            <a:r>
              <a:rPr lang="es-PA" dirty="0"/>
              <a:t>El contenido “futuro” está en un nivel más alto, no asombroso, pero sí digital y tecnológico. Este incluye software, hardware, robótica, nano-tecnología, genomas, etc. pero también comprende ética, política, sociología, idiomas y otros temas relacionados. Este contenido “futuro” es extremadamente interesante para los estudiantes de hoy. Pero ¿cuántos inmigrantes digitales están preparados para enseñarlo? Alguien me sugirió una vez que a los niños se les debía permitir utilizar las computadoras solamente en la escuela. Es una idea brillante que es muy loable desde el punto de vista de las capacidades de los estudiantes. Pero ¿quién puede enseñarles?</a:t>
            </a:r>
          </a:p>
        </p:txBody>
      </p:sp>
      <p:pic>
        <p:nvPicPr>
          <p:cNvPr id="8194" name="Picture 2" descr="http://blogaustral.org/conecta2/files/2011/06/tecnoacost-150x150.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903153" y="4797152"/>
            <a:ext cx="1428750" cy="142875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9539804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TotalTime>
  <Words>374</Words>
  <Application>Microsoft Office PowerPoint</Application>
  <PresentationFormat>Presentación en pantalla (4:3)</PresentationFormat>
  <Paragraphs>11</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Concurrencia</vt:lpstr>
      <vt:lpstr>Diapositiva 1</vt:lpstr>
      <vt:lpstr>Diapositiva 2</vt:lpstr>
      <vt:lpstr>Diapositiva 3</vt:lpstr>
      <vt:lpstr>Diapositiva 4</vt:lpstr>
      <vt:lpstr>Diapositiva 5</vt:lpstr>
      <vt:lpstr>Diapositiva 6</vt:lpstr>
      <vt:lpstr>Diapositiva 7</vt:lpstr>
      <vt:lpstr>Diapositiva 8</vt:lpstr>
      <vt:lpstr>Diapositiva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mariac</dc:creator>
  <cp:lastModifiedBy>Docentes</cp:lastModifiedBy>
  <cp:revision>12</cp:revision>
  <dcterms:created xsi:type="dcterms:W3CDTF">2013-03-13T14:42:50Z</dcterms:created>
  <dcterms:modified xsi:type="dcterms:W3CDTF">2013-03-16T23:22:12Z</dcterms:modified>
</cp:coreProperties>
</file>