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72539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4516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8809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97766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 dirty="0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502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18311E-49C8-48A0-8707-1D7A760700CA}" type="datetimeFigureOut">
              <a:rPr lang="es-CO" smtClean="0">
                <a:solidFill>
                  <a:srgbClr val="FFF39D"/>
                </a:solidFill>
              </a:rPr>
              <a:pPr/>
              <a:t>21/05/2013</a:t>
            </a:fld>
            <a:endParaRPr lang="es-CO" dirty="0">
              <a:solidFill>
                <a:srgbClr val="FFF39D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O" dirty="0">
              <a:solidFill>
                <a:srgbClr val="FFF39D"/>
              </a:solidFill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9565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6755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18568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 dirty="0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24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1844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 dirty="0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173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 dirty="0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13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 dirty="0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09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3661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6122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18311E-49C8-48A0-8707-1D7A760700CA}" type="datetimeFigureOut">
              <a:rPr lang="es-CO" smtClean="0">
                <a:solidFill>
                  <a:srgbClr val="FFF39D"/>
                </a:solidFill>
              </a:rPr>
              <a:pPr/>
              <a:t>21/05/2013</a:t>
            </a:fld>
            <a:endParaRPr lang="es-CO" dirty="0">
              <a:solidFill>
                <a:srgbClr val="FFF39D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O" dirty="0">
              <a:solidFill>
                <a:srgbClr val="FFF39D"/>
              </a:solidFill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53475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9320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4352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 dirty="0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66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126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 dirty="0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0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 dirty="0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65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0261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18311E-49C8-48A0-8707-1D7A760700CA}" type="datetimeFigureOut">
              <a:rPr lang="es-CO" smtClean="0">
                <a:solidFill>
                  <a:srgbClr val="575F6D"/>
                </a:solidFill>
              </a:rPr>
              <a:pPr/>
              <a:t>21/05/2013</a:t>
            </a:fld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O" dirty="0">
              <a:solidFill>
                <a:srgbClr val="575F6D"/>
              </a:solidFill>
            </a:endParaRPr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746B5E-3402-4FC0-A44A-CA93F11E330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2620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26372" y="188640"/>
            <a:ext cx="6172200" cy="725466"/>
          </a:xfrm>
        </p:spPr>
        <p:txBody>
          <a:bodyPr>
            <a:normAutofit/>
          </a:bodyPr>
          <a:lstStyle/>
          <a:p>
            <a:r>
              <a:rPr lang="es-CO" sz="3600" dirty="0">
                <a:latin typeface="Century Gothic" pitchFamily="34" charset="0"/>
              </a:rPr>
              <a:t> </a:t>
            </a:r>
            <a:r>
              <a:rPr lang="es-CO" sz="3600" dirty="0" smtClean="0">
                <a:latin typeface="Century Gothic" pitchFamily="34" charset="0"/>
              </a:rPr>
              <a:t>arepitas doña paula</a:t>
            </a:r>
            <a:endParaRPr lang="es-CO" sz="3600" dirty="0">
              <a:latin typeface="Century Gothic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1127947"/>
            <a:ext cx="7344816" cy="5538210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3 Pentágono"/>
          <p:cNvSpPr/>
          <p:nvPr/>
        </p:nvSpPr>
        <p:spPr>
          <a:xfrm>
            <a:off x="6948264" y="2492896"/>
            <a:ext cx="1296144" cy="1800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H="1" flipV="1">
            <a:off x="2123728" y="3284984"/>
            <a:ext cx="4824536" cy="72008"/>
          </a:xfrm>
          <a:prstGeom prst="line">
            <a:avLst/>
          </a:prstGeom>
          <a:ln w="762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flipH="1" flipV="1">
            <a:off x="2261603" y="2060848"/>
            <a:ext cx="100811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 flipV="1">
            <a:off x="3707904" y="1988840"/>
            <a:ext cx="100811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H="1" flipV="1">
            <a:off x="5004048" y="1988840"/>
            <a:ext cx="108012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flipH="1">
            <a:off x="4283968" y="3356992"/>
            <a:ext cx="108012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843808" y="3356992"/>
            <a:ext cx="100811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/>
          <p:cNvSpPr/>
          <p:nvPr/>
        </p:nvSpPr>
        <p:spPr>
          <a:xfrm>
            <a:off x="1691680" y="1556792"/>
            <a:ext cx="10081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solidFill>
                  <a:prstClr val="white"/>
                </a:solidFill>
              </a:rPr>
              <a:t>entorno</a:t>
            </a:r>
            <a:endParaRPr lang="es-CO" sz="1600" dirty="0">
              <a:solidFill>
                <a:prstClr val="white"/>
              </a:solidFill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3275856" y="1556792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prstClr val="white"/>
                </a:solidFill>
              </a:rPr>
              <a:t>procesos</a:t>
            </a:r>
            <a:endParaRPr lang="es-CO" sz="1400" dirty="0">
              <a:solidFill>
                <a:prstClr val="white"/>
              </a:solidFill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4716016" y="1628800"/>
            <a:ext cx="10081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prstClr val="white"/>
                </a:solidFill>
              </a:rPr>
              <a:t>personas</a:t>
            </a:r>
            <a:endParaRPr lang="es-CO" sz="1400" dirty="0">
              <a:solidFill>
                <a:prstClr val="white"/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1907704" y="4437112"/>
            <a:ext cx="136815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solidFill>
                  <a:prstClr val="white"/>
                </a:solidFill>
              </a:rPr>
              <a:t>materiales</a:t>
            </a:r>
            <a:endParaRPr lang="es-CO" sz="1600" dirty="0">
              <a:solidFill>
                <a:prstClr val="white"/>
              </a:solidFill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3743908" y="4484623"/>
            <a:ext cx="108012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prstClr val="white"/>
                </a:solidFill>
              </a:rPr>
              <a:t>equipos</a:t>
            </a:r>
            <a:endParaRPr lang="es-CO" dirty="0">
              <a:solidFill>
                <a:prstClr val="white"/>
              </a:solidFill>
            </a:endParaRPr>
          </a:p>
        </p:txBody>
      </p:sp>
      <p:cxnSp>
        <p:nvCxnSpPr>
          <p:cNvPr id="27" name="26 Conector recto"/>
          <p:cNvCxnSpPr/>
          <p:nvPr/>
        </p:nvCxnSpPr>
        <p:spPr>
          <a:xfrm>
            <a:off x="2591780" y="2420888"/>
            <a:ext cx="1738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2745363" y="2220672"/>
            <a:ext cx="942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Limpieza y desinfección</a:t>
            </a:r>
            <a:endParaRPr lang="es-CO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30 Conector recto"/>
          <p:cNvCxnSpPr/>
          <p:nvPr/>
        </p:nvCxnSpPr>
        <p:spPr>
          <a:xfrm>
            <a:off x="4427984" y="28529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4572000" y="2575937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>
                <a:solidFill>
                  <a:prstClr val="black"/>
                </a:solidFill>
              </a:rPr>
              <a:t>No existe planificación a la hora de almacenar</a:t>
            </a:r>
            <a:endParaRPr lang="es-CO" sz="1000" dirty="0">
              <a:solidFill>
                <a:prstClr val="black"/>
              </a:solidFill>
            </a:endParaRPr>
          </a:p>
        </p:txBody>
      </p:sp>
      <p:cxnSp>
        <p:nvCxnSpPr>
          <p:cNvPr id="34" name="33 Conector recto"/>
          <p:cNvCxnSpPr/>
          <p:nvPr/>
        </p:nvCxnSpPr>
        <p:spPr>
          <a:xfrm>
            <a:off x="5418713" y="2492896"/>
            <a:ext cx="3054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H="1">
            <a:off x="4067944" y="278092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3216485" y="2596262"/>
            <a:ext cx="8514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>
                <a:solidFill>
                  <a:prstClr val="black"/>
                </a:solidFill>
              </a:rPr>
              <a:t>No hay un sistema de ventilación</a:t>
            </a:r>
            <a:r>
              <a:rPr lang="es-CO" dirty="0">
                <a:solidFill>
                  <a:prstClr val="black"/>
                </a:solidFill>
              </a:rPr>
              <a:t> </a:t>
            </a:r>
            <a:endParaRPr lang="es-CO" dirty="0">
              <a:solidFill>
                <a:prstClr val="black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5733499" y="2276967"/>
            <a:ext cx="8640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>
                <a:solidFill>
                  <a:prstClr val="black"/>
                </a:solidFill>
              </a:rPr>
              <a:t>Mucha carga laboral.</a:t>
            </a:r>
            <a:endParaRPr lang="es-CO" sz="1100" dirty="0">
              <a:solidFill>
                <a:prstClr val="black"/>
              </a:solidFill>
            </a:endParaRPr>
          </a:p>
        </p:txBody>
      </p:sp>
      <p:cxnSp>
        <p:nvCxnSpPr>
          <p:cNvPr id="49" name="48 Conector recto"/>
          <p:cNvCxnSpPr/>
          <p:nvPr/>
        </p:nvCxnSpPr>
        <p:spPr>
          <a:xfrm>
            <a:off x="3642215" y="3573016"/>
            <a:ext cx="2520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3894242" y="3402416"/>
            <a:ext cx="929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>
                <a:solidFill>
                  <a:prstClr val="black"/>
                </a:solidFill>
              </a:rPr>
              <a:t>transporte</a:t>
            </a:r>
            <a:endParaRPr lang="es-CO" sz="1000" dirty="0">
              <a:solidFill>
                <a:prstClr val="black"/>
              </a:solidFill>
            </a:endParaRPr>
          </a:p>
        </p:txBody>
      </p:sp>
      <p:cxnSp>
        <p:nvCxnSpPr>
          <p:cNvPr id="52" name="51 Conector recto"/>
          <p:cNvCxnSpPr/>
          <p:nvPr/>
        </p:nvCxnSpPr>
        <p:spPr>
          <a:xfrm flipH="1">
            <a:off x="3047195" y="4005064"/>
            <a:ext cx="2286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2219431" y="3612649"/>
            <a:ext cx="9420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>
                <a:solidFill>
                  <a:prstClr val="black"/>
                </a:solidFill>
              </a:rPr>
              <a:t>Vencimiento del producto antes de la fecha</a:t>
            </a:r>
            <a:endParaRPr lang="es-CO" sz="1000" dirty="0">
              <a:solidFill>
                <a:prstClr val="black"/>
              </a:solidFill>
            </a:endParaRPr>
          </a:p>
        </p:txBody>
      </p:sp>
      <p:cxnSp>
        <p:nvCxnSpPr>
          <p:cNvPr id="55" name="54 Conector recto"/>
          <p:cNvCxnSpPr/>
          <p:nvPr/>
        </p:nvCxnSpPr>
        <p:spPr>
          <a:xfrm>
            <a:off x="5112472" y="3648637"/>
            <a:ext cx="2706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uadroTexto"/>
          <p:cNvSpPr txBox="1"/>
          <p:nvPr/>
        </p:nvSpPr>
        <p:spPr>
          <a:xfrm>
            <a:off x="5383120" y="3463971"/>
            <a:ext cx="1214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>
                <a:solidFill>
                  <a:prstClr val="black"/>
                </a:solidFill>
              </a:rPr>
              <a:t>No hay mantenimiento preventivo sino correctivo</a:t>
            </a:r>
            <a:endParaRPr lang="es-CO" sz="1000" dirty="0">
              <a:solidFill>
                <a:prstClr val="black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 rot="16200000">
            <a:off x="6675911" y="3151999"/>
            <a:ext cx="1480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prstClr val="black"/>
                </a:solidFill>
              </a:rPr>
              <a:t>Producción </a:t>
            </a:r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4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116632"/>
            <a:ext cx="6172200" cy="45719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404664"/>
            <a:ext cx="6172200" cy="6192688"/>
          </a:xfrm>
        </p:spPr>
        <p:txBody>
          <a:bodyPr/>
          <a:lstStyle/>
          <a:p>
            <a:pPr algn="just"/>
            <a:r>
              <a:rPr lang="es-CO" dirty="0" smtClean="0"/>
              <a:t>  -</a:t>
            </a:r>
            <a:r>
              <a:rPr lang="es-CO" sz="1600" dirty="0" smtClean="0"/>
              <a:t>limpieza y desinfección: no tienen los cuidados        necesarios a la hora de la limpieza de la planta lo cual causa hongos en el producto.</a:t>
            </a:r>
          </a:p>
          <a:p>
            <a:pPr algn="just"/>
            <a:r>
              <a:rPr lang="es-CO" sz="1600" dirty="0" smtClean="0"/>
              <a:t>-No hay un sistema de ventilación adecuado por lo que las arepas salen muy calientes y al empacarlas así les sale hongos o se vencen antes de la fecha.</a:t>
            </a:r>
          </a:p>
          <a:p>
            <a:pPr algn="just"/>
            <a:r>
              <a:rPr lang="es-CO" sz="1600" dirty="0" smtClean="0"/>
              <a:t>-No existe planificación a la hora de almacenar porque se a veces se envía y se factura mal.</a:t>
            </a:r>
          </a:p>
          <a:p>
            <a:pPr algn="just"/>
            <a:r>
              <a:rPr lang="es-CO" sz="1600" dirty="0" smtClean="0"/>
              <a:t>-Mucha carga laboral para el personal ya que las actividades que realizan están diseñadas para trabajar mas de 8 horas.</a:t>
            </a:r>
          </a:p>
          <a:p>
            <a:pPr algn="just"/>
            <a:r>
              <a:rPr lang="es-CO" sz="1600" dirty="0" smtClean="0"/>
              <a:t>-Vencimiento del producto antes de la fecha y se presenta tanto en el producto terminado(arepas) como en la materia prima(</a:t>
            </a:r>
            <a:r>
              <a:rPr lang="es-CO" sz="1600" dirty="0" err="1" smtClean="0"/>
              <a:t>maiz</a:t>
            </a:r>
            <a:r>
              <a:rPr lang="es-CO" sz="1600" dirty="0" smtClean="0"/>
              <a:t>, mantequilla </a:t>
            </a:r>
            <a:r>
              <a:rPr lang="es-CO" sz="1600" dirty="0" err="1" smtClean="0"/>
              <a:t>etc</a:t>
            </a:r>
            <a:r>
              <a:rPr lang="es-CO" sz="1600" dirty="0" smtClean="0"/>
              <a:t>)</a:t>
            </a:r>
          </a:p>
          <a:p>
            <a:pPr algn="just"/>
            <a:r>
              <a:rPr lang="es-CO" sz="1600" dirty="0" smtClean="0"/>
              <a:t>-Mal trasporte tanto por parte de </a:t>
            </a:r>
            <a:r>
              <a:rPr lang="es-CO" sz="1600" smtClean="0"/>
              <a:t>los proveedores como  </a:t>
            </a:r>
            <a:r>
              <a:rPr lang="es-CO" sz="1600" dirty="0" smtClean="0"/>
              <a:t>a la hora de ir a dejar el producto en los almacenes.</a:t>
            </a:r>
          </a:p>
          <a:p>
            <a:pPr algn="just"/>
            <a:r>
              <a:rPr lang="es-CO" dirty="0" smtClean="0"/>
              <a:t>-No hay mantenimiento preventivo sino correctivo, por lo que hay muchas fallas en los equipos.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69643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213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Mirador</vt:lpstr>
      <vt:lpstr>1_Mirador</vt:lpstr>
      <vt:lpstr> arepitas doña paula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arepitas doña paula</dc:title>
  <dc:creator>laura</dc:creator>
  <cp:lastModifiedBy>laura</cp:lastModifiedBy>
  <cp:revision>1</cp:revision>
  <dcterms:created xsi:type="dcterms:W3CDTF">2013-05-22T05:00:36Z</dcterms:created>
  <dcterms:modified xsi:type="dcterms:W3CDTF">2013-05-22T05:03:20Z</dcterms:modified>
</cp:coreProperties>
</file>