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en-US" dirty="0" smtClean="0"/>
              <a:t>DC amplifiers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060848"/>
            <a:ext cx="7239000" cy="439488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input/output signal </a:t>
            </a:r>
            <a:r>
              <a:rPr lang="en-US" dirty="0" smtClean="0"/>
              <a:t>range</a:t>
            </a:r>
          </a:p>
          <a:p>
            <a:r>
              <a:rPr lang="en-US" dirty="0" smtClean="0"/>
              <a:t> offset </a:t>
            </a:r>
            <a:r>
              <a:rPr lang="en-US" dirty="0" smtClean="0"/>
              <a:t>and offset </a:t>
            </a:r>
            <a:r>
              <a:rPr lang="en-US" dirty="0" smtClean="0"/>
              <a:t>drift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single or balanced </a:t>
            </a:r>
            <a:r>
              <a:rPr lang="en-US" dirty="0" smtClean="0"/>
              <a:t>supply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input bias </a:t>
            </a:r>
            <a:r>
              <a:rPr lang="en-US" dirty="0" smtClean="0"/>
              <a:t>current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open loop </a:t>
            </a:r>
            <a:r>
              <a:rPr lang="en-US" dirty="0" smtClean="0"/>
              <a:t>gain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integral </a:t>
            </a:r>
            <a:r>
              <a:rPr lang="en-US" dirty="0" smtClean="0"/>
              <a:t>linearity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voltage and current noises. 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84784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fundamental specifications of dc amplifiers are as follows: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142</TotalTime>
  <Words>43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DC amplifiers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5</cp:revision>
  <dcterms:created xsi:type="dcterms:W3CDTF">2013-05-27T18:01:58Z</dcterms:created>
  <dcterms:modified xsi:type="dcterms:W3CDTF">2013-05-27T20:32:56Z</dcterms:modified>
</cp:coreProperties>
</file>