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The AC Load Line</a:t>
            </a:r>
            <a:br>
              <a:rPr lang="en-US" sz="4000" dirty="0" smtClean="0"/>
            </a:br>
            <a:endParaRPr lang="et-E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endpoint values on the ac load line are found using:</a:t>
            </a:r>
            <a:endParaRPr lang="en-US" dirty="0"/>
          </a:p>
        </p:txBody>
      </p:sp>
      <p:pic>
        <p:nvPicPr>
          <p:cNvPr id="4" name="Picture 13" descr="fg03_0340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92896"/>
            <a:ext cx="4767064" cy="3511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5508104" y="2636912"/>
          <a:ext cx="2044700" cy="777875"/>
        </p:xfrm>
        <a:graphic>
          <a:graphicData uri="http://schemas.openxmlformats.org/presentationml/2006/ole">
            <p:oleObj spid="_x0000_s1026" name="Equation" r:id="rId4" imgW="1167893" imgH="444307" progId="Equation.3">
              <p:embed/>
            </p:oleObj>
          </a:graphicData>
        </a:graphic>
      </p:graphicFrame>
      <p:graphicFrame>
        <p:nvGraphicFramePr>
          <p:cNvPr id="9" name="Object 20"/>
          <p:cNvGraphicFramePr>
            <a:graphicFrameLocks noChangeAspect="1"/>
          </p:cNvGraphicFramePr>
          <p:nvPr/>
        </p:nvGraphicFramePr>
        <p:xfrm>
          <a:off x="5436096" y="4293096"/>
          <a:ext cx="2711450" cy="422275"/>
        </p:xfrm>
        <a:graphic>
          <a:graphicData uri="http://schemas.openxmlformats.org/presentationml/2006/ole">
            <p:oleObj spid="_x0000_s1028" name="Equation" r:id="rId5" imgW="1548728" imgH="24119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</TotalTime>
  <Words>16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Изящная</vt:lpstr>
      <vt:lpstr>Microsoft Equation 3.0</vt:lpstr>
      <vt:lpstr>The AC Load Line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Bipolar Junction Transistors (BJTs)</dc:title>
  <dc:creator>Olga</dc:creator>
  <cp:lastModifiedBy>Olga</cp:lastModifiedBy>
  <cp:revision>2</cp:revision>
  <dcterms:created xsi:type="dcterms:W3CDTF">2013-05-29T15:27:24Z</dcterms:created>
  <dcterms:modified xsi:type="dcterms:W3CDTF">2013-05-29T15:47:34Z</dcterms:modified>
</cp:coreProperties>
</file>