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/>
          <a:lstStyle/>
          <a:p>
            <a:pPr algn="ctr"/>
            <a:r>
              <a:rPr lang="en-US" dirty="0" smtClean="0"/>
              <a:t>Two-stage amplifier</a:t>
            </a: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7092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 improve amplifier performance, stages are often cascaded where the output of one drives another. </a:t>
            </a:r>
            <a:endParaRPr lang="et-E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924944"/>
            <a:ext cx="46577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19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Two-stage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3</cp:revision>
  <dcterms:created xsi:type="dcterms:W3CDTF">2013-05-27T18:01:58Z</dcterms:created>
  <dcterms:modified xsi:type="dcterms:W3CDTF">2013-05-27T19:05:15Z</dcterms:modified>
</cp:coreProperties>
</file>