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74DA9BC-86BD-4149-9B2B-D3DBC50897C2}" type="datetimeFigureOut">
              <a:rPr lang="et-EE" smtClean="0"/>
              <a:pPr/>
              <a:t>1.06.2013</a:t>
            </a:fld>
            <a:endParaRPr lang="et-EE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1217DB8-84C6-41AF-BFD6-25EE4D50F6AC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DA9BC-86BD-4149-9B2B-D3DBC50897C2}" type="datetimeFigureOut">
              <a:rPr lang="et-EE" smtClean="0"/>
              <a:pPr/>
              <a:t>1.06.2013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217DB8-84C6-41AF-BFD6-25EE4D50F6AC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74DA9BC-86BD-4149-9B2B-D3DBC50897C2}" type="datetimeFigureOut">
              <a:rPr lang="et-EE" smtClean="0"/>
              <a:pPr/>
              <a:t>1.06.2013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1217DB8-84C6-41AF-BFD6-25EE4D50F6AC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DA9BC-86BD-4149-9B2B-D3DBC50897C2}" type="datetimeFigureOut">
              <a:rPr lang="et-EE" smtClean="0"/>
              <a:pPr/>
              <a:t>1.06.2013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217DB8-84C6-41AF-BFD6-25EE4D50F6AC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74DA9BC-86BD-4149-9B2B-D3DBC50897C2}" type="datetimeFigureOut">
              <a:rPr lang="et-EE" smtClean="0"/>
              <a:pPr/>
              <a:t>1.06.2013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1217DB8-84C6-41AF-BFD6-25EE4D50F6AC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DA9BC-86BD-4149-9B2B-D3DBC50897C2}" type="datetimeFigureOut">
              <a:rPr lang="et-EE" smtClean="0"/>
              <a:pPr/>
              <a:t>1.06.2013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217DB8-84C6-41AF-BFD6-25EE4D50F6AC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DA9BC-86BD-4149-9B2B-D3DBC50897C2}" type="datetimeFigureOut">
              <a:rPr lang="et-EE" smtClean="0"/>
              <a:pPr/>
              <a:t>1.06.2013</a:t>
            </a:fld>
            <a:endParaRPr lang="et-EE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217DB8-84C6-41AF-BFD6-25EE4D50F6AC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DA9BC-86BD-4149-9B2B-D3DBC50897C2}" type="datetimeFigureOut">
              <a:rPr lang="et-EE" smtClean="0"/>
              <a:pPr/>
              <a:t>1.06.2013</a:t>
            </a:fld>
            <a:endParaRPr lang="et-EE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217DB8-84C6-41AF-BFD6-25EE4D50F6AC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74DA9BC-86BD-4149-9B2B-D3DBC50897C2}" type="datetimeFigureOut">
              <a:rPr lang="et-EE" smtClean="0"/>
              <a:pPr/>
              <a:t>1.06.2013</a:t>
            </a:fld>
            <a:endParaRPr lang="et-EE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217DB8-84C6-41AF-BFD6-25EE4D50F6AC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DA9BC-86BD-4149-9B2B-D3DBC50897C2}" type="datetimeFigureOut">
              <a:rPr lang="et-EE" smtClean="0"/>
              <a:pPr/>
              <a:t>1.06.2013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217DB8-84C6-41AF-BFD6-25EE4D50F6AC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DA9BC-86BD-4149-9B2B-D3DBC50897C2}" type="datetimeFigureOut">
              <a:rPr lang="et-EE" smtClean="0"/>
              <a:pPr/>
              <a:t>1.06.2013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217DB8-84C6-41AF-BFD6-25EE4D50F6AC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74DA9BC-86BD-4149-9B2B-D3DBC50897C2}" type="datetimeFigureOut">
              <a:rPr lang="et-EE" smtClean="0"/>
              <a:pPr/>
              <a:t>1.06.2013</a:t>
            </a:fld>
            <a:endParaRPr lang="et-EE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1217DB8-84C6-41AF-BFD6-25EE4D50F6AC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732696"/>
          </a:xfrm>
        </p:spPr>
        <p:txBody>
          <a:bodyPr/>
          <a:lstStyle/>
          <a:p>
            <a:pPr algn="ctr"/>
            <a:r>
              <a:rPr lang="en-US" dirty="0" smtClean="0"/>
              <a:t>Inverting amplifier</a:t>
            </a:r>
            <a:endParaRPr lang="et-E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492896"/>
            <a:ext cx="4972050" cy="362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940152" y="2348880"/>
            <a:ext cx="1800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and not by op-amp parameters which are highly temperature </a:t>
            </a:r>
            <a:r>
              <a:rPr lang="en-US" dirty="0" smtClean="0"/>
              <a:t>dependent:</a:t>
            </a:r>
            <a:endParaRPr lang="et-EE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4581128"/>
            <a:ext cx="14001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755576" y="1340768"/>
            <a:ext cx="70567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It inverts </a:t>
            </a:r>
            <a:r>
              <a:rPr lang="en-US" dirty="0" smtClean="0"/>
              <a:t>and scales the input signal. As long as the op-amp gain is very large, the amplifier gain is determined by two stable external resistors (the feedback resistor </a:t>
            </a:r>
            <a:r>
              <a:rPr lang="en-US" i="1" dirty="0" err="1" smtClean="0"/>
              <a:t>R</a:t>
            </a:r>
            <a:r>
              <a:rPr lang="en-US" baseline="-25000" dirty="0" err="1" smtClean="0"/>
              <a:t>f</a:t>
            </a:r>
            <a:r>
              <a:rPr lang="en-US" dirty="0" smtClean="0"/>
              <a:t> and the input resistor </a:t>
            </a:r>
            <a:r>
              <a:rPr lang="en-US" i="1" dirty="0" smtClean="0"/>
              <a:t>R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  <a:endParaRPr lang="et-EE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37</TotalTime>
  <Words>45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Изящная</vt:lpstr>
      <vt:lpstr>Inverting amplifier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Inverting amplifier</dc:title>
  <dc:creator>Olga</dc:creator>
  <cp:lastModifiedBy>Olga</cp:lastModifiedBy>
  <cp:revision>2</cp:revision>
  <dcterms:created xsi:type="dcterms:W3CDTF">2013-05-29T17:15:26Z</dcterms:created>
  <dcterms:modified xsi:type="dcterms:W3CDTF">2013-06-01T20:33:53Z</dcterms:modified>
</cp:coreProperties>
</file>