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en-US" dirty="0" smtClean="0"/>
              <a:t>Inverting amplifier</a:t>
            </a:r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49720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940152" y="2348880"/>
            <a:ext cx="1800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and not by op-amp parameters which are highly temperature </a:t>
            </a:r>
            <a:r>
              <a:rPr lang="en-US" dirty="0" smtClean="0"/>
              <a:t>dependent:</a:t>
            </a:r>
            <a:endParaRPr lang="et-E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81128"/>
            <a:ext cx="14001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1340768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 inverts </a:t>
            </a:r>
            <a:r>
              <a:rPr lang="en-US" dirty="0" smtClean="0"/>
              <a:t>and scales the input signal. As long as the op-amp gain is very large, the amplifier gain is determined by two stable external resistors (the feedback resistor </a:t>
            </a:r>
            <a:r>
              <a:rPr lang="en-US" i="1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smtClean="0"/>
              <a:t> and the input resistor 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45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Inverting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Inverting amplifier</dc:title>
  <dc:creator>Olga</dc:creator>
  <cp:lastModifiedBy>Olga</cp:lastModifiedBy>
  <cp:revision>2</cp:revision>
  <dcterms:created xsi:type="dcterms:W3CDTF">2013-05-29T17:15:26Z</dcterms:created>
  <dcterms:modified xsi:type="dcterms:W3CDTF">2013-06-01T20:33:53Z</dcterms:modified>
</cp:coreProperties>
</file>