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pPr algn="ctr"/>
            <a:r>
              <a:rPr lang="en-US" dirty="0" smtClean="0"/>
              <a:t>Two-stage amplifier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7092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improve amplifier performance, stages are often cascaded where the output of one drives another. </a:t>
            </a:r>
            <a:endParaRPr lang="et-E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24944"/>
            <a:ext cx="46577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pPr algn="ctr"/>
            <a:r>
              <a:rPr lang="en-US" dirty="0" smtClean="0"/>
              <a:t>Two stage dc amplifier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988840"/>
            <a:ext cx="3419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capacitor between the stages shown in previous slide decreases the signal and shifts its phase. It is the main reason of the frequency limiting in the ac amplifiers. </a:t>
            </a:r>
          </a:p>
          <a:p>
            <a:r>
              <a:rPr lang="en-US" dirty="0" smtClean="0"/>
              <a:t>It needs an additional place in the amplifier design. Moreover, there are a lot of applications without ac signals. </a:t>
            </a:r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370522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circuit of direct-coupled two-stage dc amplifier:</a:t>
            </a:r>
            <a:endParaRPr lang="et-EE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877273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 a result, the maximum power and amplitude of the signal is obtained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671</TotalTime>
  <Words>98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Two-stage amplifier</vt:lpstr>
      <vt:lpstr>Two stage dc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4</cp:revision>
  <dcterms:created xsi:type="dcterms:W3CDTF">2013-05-27T18:01:58Z</dcterms:created>
  <dcterms:modified xsi:type="dcterms:W3CDTF">2013-05-29T10:05:52Z</dcterms:modified>
</cp:coreProperties>
</file>