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D6BFDAE-0711-42A1-AE93-C6A89A1707AF}" type="datetimeFigureOut">
              <a:rPr lang="et-EE" smtClean="0"/>
              <a:pPr/>
              <a:t>1.06.2013</a:t>
            </a:fld>
            <a:endParaRPr lang="et-EE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1.06.2013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1.06.2013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1.06.2013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D6BFDAE-0711-42A1-AE93-C6A89A1707AF}" type="datetimeFigureOut">
              <a:rPr lang="et-EE" smtClean="0"/>
              <a:pPr/>
              <a:t>1.06.2013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1.06.2013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1.06.2013</a:t>
            </a:fld>
            <a:endParaRPr lang="et-EE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1.06.2013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D6BFDAE-0711-42A1-AE93-C6A89A1707AF}" type="datetimeFigureOut">
              <a:rPr lang="et-EE" smtClean="0"/>
              <a:pPr/>
              <a:t>1.06.2013</a:t>
            </a:fld>
            <a:endParaRPr lang="et-EE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1.06.2013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1.06.2013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D6BFDAE-0711-42A1-AE93-C6A89A1707AF}" type="datetimeFigureOut">
              <a:rPr lang="et-EE" smtClean="0"/>
              <a:pPr/>
              <a:t>1.06.2013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Differential amplifier</a:t>
            </a:r>
            <a:endParaRPr lang="et-EE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700808"/>
            <a:ext cx="70567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A differential amplifier (diff-amp) has two inputs. It amplifies the difference in the two input voltages. This circuit is widely used as the input stage to operational amplifiers. </a:t>
            </a:r>
            <a:r>
              <a:rPr lang="en-US" b="1" dirty="0" smtClean="0"/>
              <a:t>Differential-mode inputs</a:t>
            </a:r>
            <a:r>
              <a:rPr lang="en-US" dirty="0" smtClean="0"/>
              <a:t> are illustrated.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924944"/>
            <a:ext cx="6598942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1412776"/>
            <a:ext cx="77768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The same amplifier as in the last slide now is shown with </a:t>
            </a:r>
            <a:r>
              <a:rPr lang="en-US" b="1" dirty="0" smtClean="0"/>
              <a:t>common-mode</a:t>
            </a:r>
            <a:r>
              <a:rPr lang="en-US" dirty="0" smtClean="0"/>
              <a:t> </a:t>
            </a:r>
            <a:r>
              <a:rPr lang="en-US" b="1" dirty="0" smtClean="0"/>
              <a:t>inputs</a:t>
            </a:r>
            <a:r>
              <a:rPr lang="en-US" dirty="0" smtClean="0"/>
              <a:t>. Diff-amps tend to reject common-mode signals, which are usually due to noise. Ideally, the outputs are zero with common-mode inputs.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708920"/>
            <a:ext cx="6334125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961</TotalTime>
  <Words>79</Words>
  <Application>Microsoft Office PowerPoint</Application>
  <PresentationFormat>Экран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Изящная</vt:lpstr>
      <vt:lpstr>Differential amplifier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amplifier</dc:title>
  <dc:creator>Olga</dc:creator>
  <cp:lastModifiedBy>Olga</cp:lastModifiedBy>
  <cp:revision>8</cp:revision>
  <dcterms:created xsi:type="dcterms:W3CDTF">2013-05-27T18:01:58Z</dcterms:created>
  <dcterms:modified xsi:type="dcterms:W3CDTF">2013-06-01T20:33:46Z</dcterms:modified>
</cp:coreProperties>
</file>