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1" r:id="rId4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333" autoAdjust="0"/>
  </p:normalViewPr>
  <p:slideViewPr>
    <p:cSldViewPr>
      <p:cViewPr varScale="1">
        <p:scale>
          <a:sx n="79" d="100"/>
          <a:sy n="79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2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60688"/>
          </a:xfrm>
        </p:spPr>
        <p:txBody>
          <a:bodyPr/>
          <a:lstStyle/>
          <a:p>
            <a:pPr algn="ctr"/>
            <a:r>
              <a:rPr lang="en-US" sz="4000" dirty="0" smtClean="0"/>
              <a:t>Operational Amplifiers</a:t>
            </a:r>
            <a:endParaRPr lang="et-EE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124744"/>
            <a:ext cx="65527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 high-gain dc amplifier that has extremely high voltage gain, high input impedance, and low output impedance is called an operational </a:t>
            </a:r>
            <a:r>
              <a:rPr lang="en-US" dirty="0" smtClean="0"/>
              <a:t>amplifier.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6021288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term “operational” is used because these amplifiers were initially used in mathematical operations.</a:t>
            </a:r>
            <a:endParaRPr lang="en-US" dirty="0"/>
          </a:p>
        </p:txBody>
      </p:sp>
      <p:pic>
        <p:nvPicPr>
          <p:cNvPr id="6" name="Picture 6" descr="fg06_0010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060848"/>
            <a:ext cx="6290591" cy="387382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7242048" cy="13087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Practical op-amp characteristics</a:t>
            </a:r>
            <a:r>
              <a:rPr lang="en-US" dirty="0" smtClean="0"/>
              <a:t/>
            </a:r>
            <a:br>
              <a:rPr lang="en-US" dirty="0" smtClean="0"/>
            </a:br>
            <a:endParaRPr lang="et-EE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628800"/>
            <a:ext cx="7488832" cy="219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Op-amps have both voltage and current limitations.</a:t>
            </a:r>
          </a:p>
          <a:p>
            <a:r>
              <a:rPr lang="en-US" dirty="0" smtClean="0"/>
              <a:t>For example:</a:t>
            </a:r>
          </a:p>
          <a:p>
            <a:pPr>
              <a:spcBef>
                <a:spcPct val="30000"/>
              </a:spcBef>
              <a:buFontTx/>
              <a:buChar char="•"/>
            </a:pPr>
            <a:r>
              <a:rPr lang="en-US" dirty="0" smtClean="0"/>
              <a:t>  Peak-to-peak output voltage is usually limited to slightly less than the difference between the two supply voltages. </a:t>
            </a:r>
          </a:p>
          <a:p>
            <a:pPr>
              <a:spcBef>
                <a:spcPct val="30000"/>
              </a:spcBef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  Output current is limited by internal restrictions such as power dissipation and component ratings.</a:t>
            </a:r>
            <a:endParaRPr lang="en-US" dirty="0"/>
          </a:p>
        </p:txBody>
      </p:sp>
      <p:pic>
        <p:nvPicPr>
          <p:cNvPr id="5" name="Picture 8" descr="fg06_0030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149080"/>
            <a:ext cx="3181350" cy="21637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7544" y="4293096"/>
            <a:ext cx="30243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Characteristics of a practical op-amp are high voltage gain, high input impedance, low output impedance, and wide bandwidth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Op-Amp Internal Block Diagram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916832"/>
            <a:ext cx="72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 typical op-amp is made up of three types of amplifier circuits: a </a:t>
            </a:r>
            <a:r>
              <a:rPr lang="en-US" i="1" dirty="0" smtClean="0"/>
              <a:t>differential amplifier, </a:t>
            </a:r>
            <a:r>
              <a:rPr lang="en-US" dirty="0" smtClean="0"/>
              <a:t>a </a:t>
            </a:r>
            <a:r>
              <a:rPr lang="en-US" i="1" dirty="0" smtClean="0"/>
              <a:t>voltage amplifier, </a:t>
            </a:r>
            <a:r>
              <a:rPr lang="en-US" dirty="0" smtClean="0"/>
              <a:t>and a </a:t>
            </a:r>
            <a:r>
              <a:rPr lang="en-US" i="1" dirty="0" smtClean="0"/>
              <a:t>push-pull amplifier.</a:t>
            </a:r>
            <a:endParaRPr lang="en-US" dirty="0"/>
          </a:p>
        </p:txBody>
      </p:sp>
      <p:pic>
        <p:nvPicPr>
          <p:cNvPr id="4" name="Picture 7" descr="fg06_0100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12976"/>
            <a:ext cx="6984776" cy="279666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88</TotalTime>
  <Words>144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Изящная</vt:lpstr>
      <vt:lpstr>Operational Amplifiers</vt:lpstr>
      <vt:lpstr>Practical op-amp characteristics </vt:lpstr>
      <vt:lpstr>Op-Amp Internal Block Diagram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amplifier</dc:title>
  <dc:creator>Olga</dc:creator>
  <cp:lastModifiedBy>Olga</cp:lastModifiedBy>
  <cp:revision>6</cp:revision>
  <dcterms:created xsi:type="dcterms:W3CDTF">2013-05-27T18:01:58Z</dcterms:created>
  <dcterms:modified xsi:type="dcterms:W3CDTF">2013-05-29T15:56:40Z</dcterms:modified>
</cp:coreProperties>
</file>