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74DA9BC-86BD-4149-9B2B-D3DBC50897C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1217DB8-84C6-41AF-BFD6-25EE4D50F6AC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DA9BC-86BD-4149-9B2B-D3DBC50897C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17DB8-84C6-41AF-BFD6-25EE4D50F6AC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74DA9BC-86BD-4149-9B2B-D3DBC50897C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1217DB8-84C6-41AF-BFD6-25EE4D50F6AC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DA9BC-86BD-4149-9B2B-D3DBC50897C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17DB8-84C6-41AF-BFD6-25EE4D50F6AC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74DA9BC-86BD-4149-9B2B-D3DBC50897C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1217DB8-84C6-41AF-BFD6-25EE4D50F6AC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DA9BC-86BD-4149-9B2B-D3DBC50897C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17DB8-84C6-41AF-BFD6-25EE4D50F6AC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DA9BC-86BD-4149-9B2B-D3DBC50897C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17DB8-84C6-41AF-BFD6-25EE4D50F6AC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DA9BC-86BD-4149-9B2B-D3DBC50897C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17DB8-84C6-41AF-BFD6-25EE4D50F6AC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74DA9BC-86BD-4149-9B2B-D3DBC50897C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17DB8-84C6-41AF-BFD6-25EE4D50F6AC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DA9BC-86BD-4149-9B2B-D3DBC50897C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17DB8-84C6-41AF-BFD6-25EE4D50F6AC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DA9BC-86BD-4149-9B2B-D3DBC50897C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17DB8-84C6-41AF-BFD6-25EE4D50F6AC}" type="slidenum">
              <a:rPr lang="et-EE" smtClean="0"/>
              <a:t>‹#›</a:t>
            </a:fld>
            <a:endParaRPr lang="et-EE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74DA9BC-86BD-4149-9B2B-D3DBC50897C2}" type="datetimeFigureOut">
              <a:rPr lang="et-EE" smtClean="0"/>
              <a:t>29.05.2013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1217DB8-84C6-41AF-BFD6-25EE4D50F6AC}" type="slidenum">
              <a:rPr lang="et-EE" smtClean="0"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t-EE" dirty="0" smtClean="0"/>
              <a:t>Feedback differential amplifier</a:t>
            </a:r>
            <a:endParaRPr lang="et-E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140968"/>
            <a:ext cx="402308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539552" y="1556792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An op amp connected as a diff amp with the balanced supply is demonstrated. It amplifies </a:t>
            </a:r>
            <a:r>
              <a:rPr lang="en-US" dirty="0" err="1" smtClean="0"/>
              <a:t>Uin</a:t>
            </a:r>
            <a:r>
              <a:rPr lang="en-US" dirty="0" smtClean="0"/>
              <a:t>, that is the difference between U1 and U2. </a:t>
            </a:r>
            <a:r>
              <a:rPr lang="en-US" dirty="0" smtClean="0"/>
              <a:t>The output voltage is given by </a:t>
            </a:r>
            <a:r>
              <a:rPr lang="en-US" dirty="0" err="1" smtClean="0"/>
              <a:t>Uout</a:t>
            </a:r>
            <a:r>
              <a:rPr lang="en-US" dirty="0" smtClean="0"/>
              <a:t>=</a:t>
            </a:r>
            <a:r>
              <a:rPr lang="en-US" dirty="0" err="1" smtClean="0"/>
              <a:t>KUin</a:t>
            </a:r>
            <a:endParaRPr lang="en-US" dirty="0" smtClean="0"/>
          </a:p>
          <a:p>
            <a:r>
              <a:rPr lang="en-US" dirty="0" smtClean="0"/>
              <a:t>where K = R2 /RI. When U2 is zero. the circuit becomes an inverting amplifier with </a:t>
            </a:r>
            <a:endParaRPr lang="et-EE" dirty="0" smtClean="0"/>
          </a:p>
          <a:p>
            <a:endParaRPr lang="et-EE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2708920"/>
            <a:ext cx="12192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860032" y="2996952"/>
            <a:ext cx="3022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When both inputs are presented,</a:t>
            </a:r>
            <a:endParaRPr lang="et-EE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3933056"/>
            <a:ext cx="1638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80</TotalTime>
  <Words>63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Изящная</vt:lpstr>
      <vt:lpstr>Feedback differential amplifier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Inverting amplifier</dc:title>
  <dc:creator>Olga</dc:creator>
  <cp:lastModifiedBy>Olga</cp:lastModifiedBy>
  <cp:revision>4</cp:revision>
  <dcterms:created xsi:type="dcterms:W3CDTF">2013-05-29T17:15:26Z</dcterms:created>
  <dcterms:modified xsi:type="dcterms:W3CDTF">2013-05-29T18:35:51Z</dcterms:modified>
</cp:coreProperties>
</file>