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378E61A-E6D8-4CE5-B796-0759D2634C53}" type="datetimeFigureOut">
              <a:rPr lang="et-EE" smtClean="0"/>
              <a:t>12.05.2013</a:t>
            </a:fld>
            <a:endParaRPr lang="et-EE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E641DE8-573C-4C25-B7D6-C89A5263C242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78E61A-E6D8-4CE5-B796-0759D2634C53}" type="datetimeFigureOut">
              <a:rPr lang="et-EE" smtClean="0"/>
              <a:t>12.05.2013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641DE8-573C-4C25-B7D6-C89A5263C242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378E61A-E6D8-4CE5-B796-0759D2634C53}" type="datetimeFigureOut">
              <a:rPr lang="et-EE" smtClean="0"/>
              <a:t>12.05.2013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E641DE8-573C-4C25-B7D6-C89A5263C242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78E61A-E6D8-4CE5-B796-0759D2634C53}" type="datetimeFigureOut">
              <a:rPr lang="et-EE" smtClean="0"/>
              <a:t>12.05.2013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641DE8-573C-4C25-B7D6-C89A5263C242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378E61A-E6D8-4CE5-B796-0759D2634C53}" type="datetimeFigureOut">
              <a:rPr lang="et-EE" smtClean="0"/>
              <a:t>12.05.2013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E641DE8-573C-4C25-B7D6-C89A5263C242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78E61A-E6D8-4CE5-B796-0759D2634C53}" type="datetimeFigureOut">
              <a:rPr lang="et-EE" smtClean="0"/>
              <a:t>12.05.2013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641DE8-573C-4C25-B7D6-C89A5263C242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78E61A-E6D8-4CE5-B796-0759D2634C53}" type="datetimeFigureOut">
              <a:rPr lang="et-EE" smtClean="0"/>
              <a:t>12.05.2013</a:t>
            </a:fld>
            <a:endParaRPr lang="et-EE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641DE8-573C-4C25-B7D6-C89A5263C242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78E61A-E6D8-4CE5-B796-0759D2634C53}" type="datetimeFigureOut">
              <a:rPr lang="et-EE" smtClean="0"/>
              <a:t>12.05.2013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641DE8-573C-4C25-B7D6-C89A5263C242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378E61A-E6D8-4CE5-B796-0759D2634C53}" type="datetimeFigureOut">
              <a:rPr lang="et-EE" smtClean="0"/>
              <a:t>12.05.2013</a:t>
            </a:fld>
            <a:endParaRPr lang="et-EE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641DE8-573C-4C25-B7D6-C89A5263C242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78E61A-E6D8-4CE5-B796-0759D2634C53}" type="datetimeFigureOut">
              <a:rPr lang="et-EE" smtClean="0"/>
              <a:t>12.05.2013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641DE8-573C-4C25-B7D6-C89A5263C242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78E61A-E6D8-4CE5-B796-0759D2634C53}" type="datetimeFigureOut">
              <a:rPr lang="et-EE" smtClean="0"/>
              <a:t>12.05.2013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641DE8-573C-4C25-B7D6-C89A5263C242}" type="slidenum">
              <a:rPr lang="et-EE" smtClean="0"/>
              <a:t>‹#›</a:t>
            </a:fld>
            <a:endParaRPr lang="et-EE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378E61A-E6D8-4CE5-B796-0759D2634C53}" type="datetimeFigureOut">
              <a:rPr lang="et-EE" smtClean="0"/>
              <a:t>12.05.2013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E641DE8-573C-4C25-B7D6-C89A5263C242}" type="slidenum">
              <a:rPr lang="et-EE" smtClean="0"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     Class </a:t>
            </a:r>
            <a:r>
              <a:rPr lang="en-US" sz="4000" dirty="0" smtClean="0"/>
              <a:t>D Audio Amplifier</a:t>
            </a:r>
            <a:r>
              <a:rPr lang="en-US" dirty="0" smtClean="0"/>
              <a:t/>
            </a:r>
            <a:br>
              <a:rPr lang="en-US" dirty="0" smtClean="0"/>
            </a:br>
            <a:endParaRPr lang="et-EE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b="1" dirty="0" smtClean="0">
                <a:solidFill>
                  <a:srgbClr val="660066"/>
                </a:solidFill>
              </a:rPr>
              <a:t>Class D amplifier</a:t>
            </a:r>
            <a:r>
              <a:rPr lang="en-US" sz="2000" dirty="0" smtClean="0"/>
              <a:t>:</a:t>
            </a:r>
            <a:r>
              <a:rPr lang="en-US" sz="2000" b="1" dirty="0" smtClean="0"/>
              <a:t>  </a:t>
            </a:r>
            <a:r>
              <a:rPr lang="en-US" sz="2000" dirty="0" smtClean="0"/>
              <a:t>An amplifier with output transistors that act as switches rather than linear amplifying elements (as is the case in class A, B, and AB amplifiers).</a:t>
            </a:r>
          </a:p>
          <a:p>
            <a:endParaRPr lang="et-EE" dirty="0"/>
          </a:p>
        </p:txBody>
      </p:sp>
      <p:pic>
        <p:nvPicPr>
          <p:cNvPr id="6" name="Picture 7" descr="AAHXFCV0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717032"/>
            <a:ext cx="7230070" cy="137740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</TotalTime>
  <Words>38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Изящная</vt:lpstr>
      <vt:lpstr>     Class D Audio Amplifier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Class D Audio Amplifier </dc:title>
  <dc:creator>Olga</dc:creator>
  <cp:lastModifiedBy>Olga</cp:lastModifiedBy>
  <cp:revision>1</cp:revision>
  <dcterms:created xsi:type="dcterms:W3CDTF">2013-05-12T18:09:07Z</dcterms:created>
  <dcterms:modified xsi:type="dcterms:W3CDTF">2013-05-12T18:11:11Z</dcterms:modified>
</cp:coreProperties>
</file>