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AAC232D-C3B3-4D09-BCDE-58A845EECC18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20762A3-30FA-46C0-AD6C-CF463467980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C232D-C3B3-4D09-BCDE-58A845EECC18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762A3-30FA-46C0-AD6C-CF463467980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AAC232D-C3B3-4D09-BCDE-58A845EECC18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20762A3-30FA-46C0-AD6C-CF463467980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C232D-C3B3-4D09-BCDE-58A845EECC18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762A3-30FA-46C0-AD6C-CF463467980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AAC232D-C3B3-4D09-BCDE-58A845EECC18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20762A3-30FA-46C0-AD6C-CF463467980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C232D-C3B3-4D09-BCDE-58A845EECC18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762A3-30FA-46C0-AD6C-CF463467980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C232D-C3B3-4D09-BCDE-58A845EECC18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762A3-30FA-46C0-AD6C-CF463467980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C232D-C3B3-4D09-BCDE-58A845EECC18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762A3-30FA-46C0-AD6C-CF463467980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AAC232D-C3B3-4D09-BCDE-58A845EECC18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762A3-30FA-46C0-AD6C-CF463467980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C232D-C3B3-4D09-BCDE-58A845EECC18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762A3-30FA-46C0-AD6C-CF463467980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C232D-C3B3-4D09-BCDE-58A845EECC18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762A3-30FA-46C0-AD6C-CF463467980D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AAC232D-C3B3-4D09-BCDE-58A845EECC18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20762A3-30FA-46C0-AD6C-CF463467980D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04664"/>
            <a:ext cx="7239000" cy="770344"/>
          </a:xfrm>
        </p:spPr>
        <p:txBody>
          <a:bodyPr/>
          <a:lstStyle/>
          <a:p>
            <a:r>
              <a:rPr lang="en-US" dirty="0" smtClean="0"/>
              <a:t>         Class b amplifier</a:t>
            </a:r>
            <a:endParaRPr lang="et-EE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An amplifier that has two </a:t>
            </a:r>
            <a:r>
              <a:rPr lang="en-US" sz="1800" dirty="0" smtClean="0"/>
              <a:t>transistors, </a:t>
            </a:r>
            <a:r>
              <a:rPr lang="en-US" sz="1800" dirty="0" smtClean="0"/>
              <a:t>each biased to operate in the linear region for 180° of the input cycle and in cutoff for the other 180°.</a:t>
            </a:r>
            <a:endParaRPr lang="et-EE" sz="1800" dirty="0"/>
          </a:p>
        </p:txBody>
      </p:sp>
      <p:pic>
        <p:nvPicPr>
          <p:cNvPr id="6" name="Picture 8" descr="fg05_0270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068960"/>
            <a:ext cx="4787081" cy="256948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2636912"/>
            <a:ext cx="23945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Since a transistor operating in class B conducts for only 180º of its input cycle, two transistors are required to replicate a complete cycle of the amplifier input; one amplifies the positive cycle and the other amplifies the negative cycle.</a:t>
            </a:r>
            <a:endParaRPr lang="en-US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420888"/>
            <a:ext cx="3665959" cy="3553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55576" y="980728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efficiency </a:t>
            </a:r>
            <a:r>
              <a:rPr lang="en-US" dirty="0" smtClean="0"/>
              <a:t>is higher (45 to 70%) than in class A amplifier, for this reason they are often used as the balanced output stages.</a:t>
            </a:r>
            <a:endParaRPr lang="et-EE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88024" y="2420888"/>
            <a:ext cx="28083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output current is almost zero, when the alternating </a:t>
            </a:r>
            <a:r>
              <a:rPr lang="en-US" dirty="0" smtClean="0"/>
              <a:t>signal </a:t>
            </a:r>
            <a:r>
              <a:rPr lang="en-US" dirty="0" smtClean="0"/>
              <a:t>is removed or negative</a:t>
            </a:r>
            <a:r>
              <a:rPr lang="en-US" dirty="0" smtClean="0"/>
              <a:t>. With </a:t>
            </a:r>
            <a:r>
              <a:rPr lang="en-US" dirty="0" smtClean="0"/>
              <a:t>a sinusoidal signal applied</a:t>
            </a:r>
            <a:r>
              <a:rPr lang="en-US" dirty="0" smtClean="0"/>
              <a:t>, the </a:t>
            </a:r>
            <a:r>
              <a:rPr lang="en-US" dirty="0" smtClean="0"/>
              <a:t>output consists of series of  half-sine waves</a:t>
            </a:r>
            <a:endParaRPr lang="et-E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135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Изящная</vt:lpstr>
      <vt:lpstr>         Class b amplifier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Class b amplifier</dc:title>
  <dc:creator>Olga</dc:creator>
  <cp:lastModifiedBy>Olga</cp:lastModifiedBy>
  <cp:revision>2</cp:revision>
  <dcterms:created xsi:type="dcterms:W3CDTF">2013-05-12T17:41:44Z</dcterms:created>
  <dcterms:modified xsi:type="dcterms:W3CDTF">2013-05-28T22:08:36Z</dcterms:modified>
</cp:coreProperties>
</file>