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t-E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192C8DD-F705-4EFB-B04E-036203C9E4A4}" type="datetimeFigureOut">
              <a:rPr lang="et-EE" smtClean="0"/>
              <a:pPr/>
              <a:t>31.05.2013</a:t>
            </a:fld>
            <a:endParaRPr lang="et-E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t-EE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60608E1-D178-45E5-8198-BF2712C1D5C9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/>
          <a:lstStyle/>
          <a:p>
            <a:pPr algn="ctr"/>
            <a:r>
              <a:rPr lang="en-US" dirty="0" smtClean="0"/>
              <a:t>Classes of amplifiers</a:t>
            </a:r>
            <a:endParaRPr lang="et-EE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95536" y="908720"/>
            <a:ext cx="7560840" cy="302433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Amplifiers are classified according to the polarity and properties of the output current or voltage. Their characteristics cover one, two, or four quadrants on the axes plane. </a:t>
            </a:r>
          </a:p>
          <a:p>
            <a:pPr>
              <a:buNone/>
            </a:pPr>
            <a:r>
              <a:rPr lang="en-US" smtClean="0"/>
              <a:t>It </a:t>
            </a:r>
            <a:r>
              <a:rPr lang="en-US" dirty="0" smtClean="0"/>
              <a:t>is common knowledge that amplifiers are divided into three general classes: A. B, and C, depending on the type of service in which they are to be used. </a:t>
            </a:r>
            <a:endParaRPr lang="et-E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77072"/>
            <a:ext cx="7560840" cy="2494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</TotalTime>
  <Words>69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Изящная</vt:lpstr>
      <vt:lpstr>Classes of amplifiers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Classes of amplifiers</dc:title>
  <dc:creator>Olga</dc:creator>
  <cp:lastModifiedBy>Olga</cp:lastModifiedBy>
  <cp:revision>2</cp:revision>
  <dcterms:created xsi:type="dcterms:W3CDTF">2013-05-13T16:26:51Z</dcterms:created>
  <dcterms:modified xsi:type="dcterms:W3CDTF">2013-05-31T18:49:48Z</dcterms:modified>
</cp:coreProperties>
</file>