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17AA089-532F-4076-9170-0D1AE3843497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1FEF5E0-C092-4C53-9874-8D24B378C25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7AA089-532F-4076-9170-0D1AE3843497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FEF5E0-C092-4C53-9874-8D24B378C25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17AA089-532F-4076-9170-0D1AE3843497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1FEF5E0-C092-4C53-9874-8D24B378C25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7AA089-532F-4076-9170-0D1AE3843497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FEF5E0-C092-4C53-9874-8D24B378C25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17AA089-532F-4076-9170-0D1AE3843497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1FEF5E0-C092-4C53-9874-8D24B378C25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7AA089-532F-4076-9170-0D1AE3843497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FEF5E0-C092-4C53-9874-8D24B378C25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7AA089-532F-4076-9170-0D1AE3843497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FEF5E0-C092-4C53-9874-8D24B378C25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7AA089-532F-4076-9170-0D1AE3843497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FEF5E0-C092-4C53-9874-8D24B378C25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17AA089-532F-4076-9170-0D1AE3843497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FEF5E0-C092-4C53-9874-8D24B378C25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7AA089-532F-4076-9170-0D1AE3843497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FEF5E0-C092-4C53-9874-8D24B378C25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7AA089-532F-4076-9170-0D1AE3843497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FEF5E0-C092-4C53-9874-8D24B378C253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17AA089-532F-4076-9170-0D1AE3843497}" type="datetimeFigureOut">
              <a:rPr lang="et-EE" smtClean="0"/>
              <a:pPr/>
              <a:t>29.05.2013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1FEF5E0-C092-4C53-9874-8D24B378C253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r>
              <a:rPr lang="en-US" dirty="0" smtClean="0"/>
              <a:t>          Class C amplifier</a:t>
            </a:r>
            <a:endParaRPr lang="et-EE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1520" y="1772816"/>
            <a:ext cx="2160240" cy="39604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    An amplifier having a single transistor that conducts for fewer than 180º of the ac input cycle.</a:t>
            </a:r>
            <a:endParaRPr lang="et-EE" sz="2000" dirty="0"/>
          </a:p>
        </p:txBody>
      </p:sp>
      <p:pic>
        <p:nvPicPr>
          <p:cNvPr id="6" name="Picture 7" descr="AAFZMDG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700808"/>
            <a:ext cx="5142806" cy="422579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36712"/>
            <a:ext cx="72545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 class C amplifier operates with a negative bias essentially less than cutoff. It passes the current during the part of the positive alternation only. </a:t>
            </a:r>
            <a:endParaRPr lang="et-EE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5517232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Its high efficiency (70 to 90 %) is the primary considerations at radio frequencies higher than 20 kHz. </a:t>
            </a:r>
            <a:endParaRPr lang="et-EE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3284984"/>
            <a:ext cx="25020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output current has narrow width and its shape distortion is maximum. </a:t>
            </a:r>
            <a:endParaRPr lang="et-E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88840"/>
            <a:ext cx="3762375" cy="3430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</TotalTime>
  <Words>83</Words>
  <Application>Microsoft Office PowerPoint</Application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Изящная</vt:lpstr>
      <vt:lpstr>          Class C amplifier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Class C amplifier</dc:title>
  <dc:creator>Olga</dc:creator>
  <cp:lastModifiedBy>Olga</cp:lastModifiedBy>
  <cp:revision>2</cp:revision>
  <dcterms:created xsi:type="dcterms:W3CDTF">2013-05-12T18:01:51Z</dcterms:created>
  <dcterms:modified xsi:type="dcterms:W3CDTF">2013-05-28T22:19:48Z</dcterms:modified>
</cp:coreProperties>
</file>