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88680"/>
          </a:xfrm>
        </p:spPr>
        <p:txBody>
          <a:bodyPr/>
          <a:lstStyle/>
          <a:p>
            <a:pPr algn="ctr"/>
            <a:r>
              <a:rPr lang="en-US" dirty="0" smtClean="0"/>
              <a:t>Current Feedback op amps</a:t>
            </a:r>
            <a:endParaRPr lang="et-EE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980728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Current Feedback op amps enable </a:t>
            </a:r>
            <a:r>
              <a:rPr lang="en-US" dirty="0" smtClean="0"/>
              <a:t>operation </a:t>
            </a:r>
            <a:r>
              <a:rPr lang="en-US" dirty="0"/>
              <a:t>at higher speeds. </a:t>
            </a:r>
            <a:r>
              <a:rPr lang="en-US" dirty="0" smtClean="0"/>
              <a:t>Traditionally they </a:t>
            </a:r>
            <a:r>
              <a:rPr lang="en-US" dirty="0"/>
              <a:t>have wider bandwidths and higher slew rates than voltage feedback amplifiers and do not feature a Gain Bandwidth restriction associated with Voltage Feedback op amps. </a:t>
            </a:r>
            <a:endParaRPr lang="et-E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068960"/>
            <a:ext cx="3168352" cy="2798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067944" y="2924944"/>
            <a:ext cx="3779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Here, the output voltage drives a feedback resistor R2, which is connected to the inverting input, and the voltage gain is independent on the error. Instead of acting like a voltage amplifier, an amplifier with an inverting voltage feedback acts like an ideal current-to-voltage converter, a device with a constant ratio of output voltage to the input current.</a:t>
            </a:r>
            <a:endParaRPr lang="et-EE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20486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n amplifier with the inverting voltage feedback is </a:t>
            </a:r>
            <a:r>
              <a:rPr lang="en-US" dirty="0"/>
              <a:t>i</a:t>
            </a:r>
            <a:r>
              <a:rPr lang="en-US" dirty="0" smtClean="0"/>
              <a:t>llustrated below:</a:t>
            </a:r>
            <a:endParaRPr lang="et-E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43</TotalTime>
  <Words>118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Изящная</vt:lpstr>
      <vt:lpstr>Current Feedback op amps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Inverting amplifier</dc:title>
  <dc:creator>Olga</dc:creator>
  <cp:lastModifiedBy>Olga</cp:lastModifiedBy>
  <cp:revision>3</cp:revision>
  <dcterms:created xsi:type="dcterms:W3CDTF">2013-05-29T17:15:26Z</dcterms:created>
  <dcterms:modified xsi:type="dcterms:W3CDTF">2013-05-29T17:58:44Z</dcterms:modified>
</cp:coreProperties>
</file>