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D6BFDAE-0711-42A1-AE93-C6A89A1707AF}" type="datetimeFigureOut">
              <a:rPr lang="et-EE" smtClean="0"/>
              <a:pPr/>
              <a:t>27.05.2013</a:t>
            </a:fld>
            <a:endParaRPr lang="et-EE"/>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t-EE"/>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9D70521-8BAF-4CBF-A1DD-E5F0B0A183E5}" type="slidenum">
              <a:rPr lang="et-EE" smtClean="0"/>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D6BFDAE-0711-42A1-AE93-C6A89A1707AF}" type="datetimeFigureOut">
              <a:rPr lang="et-EE" smtClean="0"/>
              <a:pPr/>
              <a:t>27.05.2013</a:t>
            </a:fld>
            <a:endParaRPr lang="et-EE"/>
          </a:p>
        </p:txBody>
      </p:sp>
      <p:sp>
        <p:nvSpPr>
          <p:cNvPr id="5" name="Нижний колонтитул 4"/>
          <p:cNvSpPr>
            <a:spLocks noGrp="1"/>
          </p:cNvSpPr>
          <p:nvPr>
            <p:ph type="ftr" sz="quarter" idx="11"/>
          </p:nvPr>
        </p:nvSpPr>
        <p:spPr/>
        <p:txBody>
          <a:bodyPr/>
          <a:lstStyle>
            <a:extLst/>
          </a:lstStyle>
          <a:p>
            <a:endParaRPr lang="et-EE"/>
          </a:p>
        </p:txBody>
      </p:sp>
      <p:sp>
        <p:nvSpPr>
          <p:cNvPr id="6" name="Номер слайда 5"/>
          <p:cNvSpPr>
            <a:spLocks noGrp="1"/>
          </p:cNvSpPr>
          <p:nvPr>
            <p:ph type="sldNum" sz="quarter" idx="12"/>
          </p:nvPr>
        </p:nvSpPr>
        <p:spPr/>
        <p:txBody>
          <a:bodyPr/>
          <a:lstStyle>
            <a:extLst/>
          </a:lstStyle>
          <a:p>
            <a:fld id="{D9D70521-8BAF-4CBF-A1DD-E5F0B0A183E5}" type="slidenum">
              <a:rPr lang="et-EE" smtClean="0"/>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DD6BFDAE-0711-42A1-AE93-C6A89A1707AF}" type="datetimeFigureOut">
              <a:rPr lang="et-EE" smtClean="0"/>
              <a:pPr/>
              <a:t>27.05.2013</a:t>
            </a:fld>
            <a:endParaRPr lang="et-EE"/>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et-EE"/>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9D70521-8BAF-4CBF-A1DD-E5F0B0A183E5}"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D6BFDAE-0711-42A1-AE93-C6A89A1707AF}" type="datetimeFigureOut">
              <a:rPr lang="et-EE" smtClean="0"/>
              <a:pPr/>
              <a:t>27.05.2013</a:t>
            </a:fld>
            <a:endParaRPr lang="et-EE"/>
          </a:p>
        </p:txBody>
      </p:sp>
      <p:sp>
        <p:nvSpPr>
          <p:cNvPr id="5" name="Нижний колонтитул 4"/>
          <p:cNvSpPr>
            <a:spLocks noGrp="1"/>
          </p:cNvSpPr>
          <p:nvPr>
            <p:ph type="ftr" sz="quarter" idx="11"/>
          </p:nvPr>
        </p:nvSpPr>
        <p:spPr/>
        <p:txBody>
          <a:bodyPr/>
          <a:lstStyle>
            <a:extLst/>
          </a:lstStyle>
          <a:p>
            <a:endParaRPr lang="et-EE"/>
          </a:p>
        </p:txBody>
      </p:sp>
      <p:sp>
        <p:nvSpPr>
          <p:cNvPr id="6" name="Номер слайда 5"/>
          <p:cNvSpPr>
            <a:spLocks noGrp="1"/>
          </p:cNvSpPr>
          <p:nvPr>
            <p:ph type="sldNum" sz="quarter" idx="12"/>
          </p:nvPr>
        </p:nvSpPr>
        <p:spPr/>
        <p:txBody>
          <a:bodyPr/>
          <a:lstStyle>
            <a:extLst/>
          </a:lstStyle>
          <a:p>
            <a:fld id="{D9D70521-8BAF-4CBF-A1DD-E5F0B0A183E5}" type="slidenum">
              <a:rPr lang="et-EE" smtClean="0"/>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D6BFDAE-0711-42A1-AE93-C6A89A1707AF}" type="datetimeFigureOut">
              <a:rPr lang="et-EE" smtClean="0"/>
              <a:pPr/>
              <a:t>27.05.2013</a:t>
            </a:fld>
            <a:endParaRPr lang="et-EE"/>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t-EE"/>
          </a:p>
        </p:txBody>
      </p:sp>
      <p:sp>
        <p:nvSpPr>
          <p:cNvPr id="6" name="Номер слайда 5"/>
          <p:cNvSpPr>
            <a:spLocks noGrp="1"/>
          </p:cNvSpPr>
          <p:nvPr>
            <p:ph type="sldNum" sz="quarter" idx="12"/>
          </p:nvPr>
        </p:nvSpPr>
        <p:spPr>
          <a:xfrm>
            <a:off x="6733952" y="6555112"/>
            <a:ext cx="588336" cy="228600"/>
          </a:xfrm>
        </p:spPr>
        <p:txBody>
          <a:bodyPr/>
          <a:lstStyle>
            <a:extLst/>
          </a:lstStyle>
          <a:p>
            <a:fld id="{D9D70521-8BAF-4CBF-A1DD-E5F0B0A183E5}" type="slidenum">
              <a:rPr lang="et-EE" smtClean="0"/>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D6BFDAE-0711-42A1-AE93-C6A89A1707AF}" type="datetimeFigureOut">
              <a:rPr lang="et-EE" smtClean="0"/>
              <a:pPr/>
              <a:t>27.05.2013</a:t>
            </a:fld>
            <a:endParaRPr lang="et-EE"/>
          </a:p>
        </p:txBody>
      </p:sp>
      <p:sp>
        <p:nvSpPr>
          <p:cNvPr id="6" name="Нижний колонтитул 5"/>
          <p:cNvSpPr>
            <a:spLocks noGrp="1"/>
          </p:cNvSpPr>
          <p:nvPr>
            <p:ph type="ftr" sz="quarter" idx="11"/>
          </p:nvPr>
        </p:nvSpPr>
        <p:spPr/>
        <p:txBody>
          <a:bodyPr/>
          <a:lstStyle>
            <a:extLst/>
          </a:lstStyle>
          <a:p>
            <a:endParaRPr lang="et-EE"/>
          </a:p>
        </p:txBody>
      </p:sp>
      <p:sp>
        <p:nvSpPr>
          <p:cNvPr id="7" name="Номер слайда 6"/>
          <p:cNvSpPr>
            <a:spLocks noGrp="1"/>
          </p:cNvSpPr>
          <p:nvPr>
            <p:ph type="sldNum" sz="quarter" idx="12"/>
          </p:nvPr>
        </p:nvSpPr>
        <p:spPr/>
        <p:txBody>
          <a:bodyPr/>
          <a:lstStyle>
            <a:extLst/>
          </a:lstStyle>
          <a:p>
            <a:fld id="{D9D70521-8BAF-4CBF-A1DD-E5F0B0A183E5}" type="slidenum">
              <a:rPr lang="et-EE" smtClean="0"/>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DD6BFDAE-0711-42A1-AE93-C6A89A1707AF}" type="datetimeFigureOut">
              <a:rPr lang="et-EE" smtClean="0"/>
              <a:pPr/>
              <a:t>27.05.2013</a:t>
            </a:fld>
            <a:endParaRPr lang="et-EE"/>
          </a:p>
        </p:txBody>
      </p:sp>
      <p:sp>
        <p:nvSpPr>
          <p:cNvPr id="8" name="Нижний колонтитул 7"/>
          <p:cNvSpPr>
            <a:spLocks noGrp="1"/>
          </p:cNvSpPr>
          <p:nvPr>
            <p:ph type="ftr" sz="quarter" idx="11"/>
          </p:nvPr>
        </p:nvSpPr>
        <p:spPr/>
        <p:txBody>
          <a:bodyPr/>
          <a:lstStyle>
            <a:extLst/>
          </a:lstStyle>
          <a:p>
            <a:endParaRPr lang="et-EE"/>
          </a:p>
        </p:txBody>
      </p:sp>
      <p:sp>
        <p:nvSpPr>
          <p:cNvPr id="9" name="Номер слайда 8"/>
          <p:cNvSpPr>
            <a:spLocks noGrp="1"/>
          </p:cNvSpPr>
          <p:nvPr>
            <p:ph type="sldNum" sz="quarter" idx="12"/>
          </p:nvPr>
        </p:nvSpPr>
        <p:spPr/>
        <p:txBody>
          <a:bodyPr/>
          <a:lstStyle>
            <a:extLst/>
          </a:lstStyle>
          <a:p>
            <a:fld id="{D9D70521-8BAF-4CBF-A1DD-E5F0B0A183E5}" type="slidenum">
              <a:rPr lang="et-EE" smtClean="0"/>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DD6BFDAE-0711-42A1-AE93-C6A89A1707AF}" type="datetimeFigureOut">
              <a:rPr lang="et-EE" smtClean="0"/>
              <a:pPr/>
              <a:t>27.05.2013</a:t>
            </a:fld>
            <a:endParaRPr lang="et-EE"/>
          </a:p>
        </p:txBody>
      </p:sp>
      <p:sp>
        <p:nvSpPr>
          <p:cNvPr id="4" name="Нижний колонтитул 3"/>
          <p:cNvSpPr>
            <a:spLocks noGrp="1"/>
          </p:cNvSpPr>
          <p:nvPr>
            <p:ph type="ftr" sz="quarter" idx="11"/>
          </p:nvPr>
        </p:nvSpPr>
        <p:spPr/>
        <p:txBody>
          <a:bodyPr/>
          <a:lstStyle>
            <a:extLst/>
          </a:lstStyle>
          <a:p>
            <a:endParaRPr lang="et-EE"/>
          </a:p>
        </p:txBody>
      </p:sp>
      <p:sp>
        <p:nvSpPr>
          <p:cNvPr id="5" name="Номер слайда 4"/>
          <p:cNvSpPr>
            <a:spLocks noGrp="1"/>
          </p:cNvSpPr>
          <p:nvPr>
            <p:ph type="sldNum" sz="quarter" idx="12"/>
          </p:nvPr>
        </p:nvSpPr>
        <p:spPr/>
        <p:txBody>
          <a:bodyPr/>
          <a:lstStyle>
            <a:extLst/>
          </a:lstStyle>
          <a:p>
            <a:fld id="{D9D70521-8BAF-4CBF-A1DD-E5F0B0A183E5}" type="slidenum">
              <a:rPr lang="et-EE" smtClean="0"/>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DD6BFDAE-0711-42A1-AE93-C6A89A1707AF}" type="datetimeFigureOut">
              <a:rPr lang="et-EE" smtClean="0"/>
              <a:pPr/>
              <a:t>27.05.2013</a:t>
            </a:fld>
            <a:endParaRPr lang="et-EE"/>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et-EE"/>
          </a:p>
        </p:txBody>
      </p:sp>
      <p:sp>
        <p:nvSpPr>
          <p:cNvPr id="4" name="Номер слайда 3"/>
          <p:cNvSpPr>
            <a:spLocks noGrp="1"/>
          </p:cNvSpPr>
          <p:nvPr>
            <p:ph type="sldNum" sz="quarter" idx="12"/>
          </p:nvPr>
        </p:nvSpPr>
        <p:spPr/>
        <p:txBody>
          <a:bodyPr/>
          <a:lstStyle>
            <a:extLst/>
          </a:lstStyle>
          <a:p>
            <a:fld id="{D9D70521-8BAF-4CBF-A1DD-E5F0B0A183E5}" type="slidenum">
              <a:rPr lang="et-EE" smtClean="0"/>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D6BFDAE-0711-42A1-AE93-C6A89A1707AF}" type="datetimeFigureOut">
              <a:rPr lang="et-EE" smtClean="0"/>
              <a:pPr/>
              <a:t>27.05.2013</a:t>
            </a:fld>
            <a:endParaRPr lang="et-EE"/>
          </a:p>
        </p:txBody>
      </p:sp>
      <p:sp>
        <p:nvSpPr>
          <p:cNvPr id="6" name="Нижний колонтитул 5"/>
          <p:cNvSpPr>
            <a:spLocks noGrp="1"/>
          </p:cNvSpPr>
          <p:nvPr>
            <p:ph type="ftr" sz="quarter" idx="11"/>
          </p:nvPr>
        </p:nvSpPr>
        <p:spPr/>
        <p:txBody>
          <a:bodyPr/>
          <a:lstStyle>
            <a:extLst/>
          </a:lstStyle>
          <a:p>
            <a:endParaRPr lang="et-EE"/>
          </a:p>
        </p:txBody>
      </p:sp>
      <p:sp>
        <p:nvSpPr>
          <p:cNvPr id="7" name="Номер слайда 6"/>
          <p:cNvSpPr>
            <a:spLocks noGrp="1"/>
          </p:cNvSpPr>
          <p:nvPr>
            <p:ph type="sldNum" sz="quarter" idx="12"/>
          </p:nvPr>
        </p:nvSpPr>
        <p:spPr/>
        <p:txBody>
          <a:bodyPr/>
          <a:lstStyle>
            <a:extLst/>
          </a:lstStyle>
          <a:p>
            <a:fld id="{D9D70521-8BAF-4CBF-A1DD-E5F0B0A183E5}" type="slidenum">
              <a:rPr lang="et-EE" smtClean="0"/>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DD6BFDAE-0711-42A1-AE93-C6A89A1707AF}" type="datetimeFigureOut">
              <a:rPr lang="et-EE" smtClean="0"/>
              <a:pPr/>
              <a:t>27.05.2013</a:t>
            </a:fld>
            <a:endParaRPr lang="et-EE"/>
          </a:p>
        </p:txBody>
      </p:sp>
      <p:sp>
        <p:nvSpPr>
          <p:cNvPr id="6" name="Нижний колонтитул 5"/>
          <p:cNvSpPr>
            <a:spLocks noGrp="1"/>
          </p:cNvSpPr>
          <p:nvPr>
            <p:ph type="ftr" sz="quarter" idx="11"/>
          </p:nvPr>
        </p:nvSpPr>
        <p:spPr/>
        <p:txBody>
          <a:bodyPr/>
          <a:lstStyle>
            <a:extLst/>
          </a:lstStyle>
          <a:p>
            <a:endParaRPr lang="et-EE"/>
          </a:p>
        </p:txBody>
      </p:sp>
      <p:sp>
        <p:nvSpPr>
          <p:cNvPr id="7" name="Номер слайда 6"/>
          <p:cNvSpPr>
            <a:spLocks noGrp="1"/>
          </p:cNvSpPr>
          <p:nvPr>
            <p:ph type="sldNum" sz="quarter" idx="12"/>
          </p:nvPr>
        </p:nvSpPr>
        <p:spPr/>
        <p:txBody>
          <a:bodyPr/>
          <a:lstStyle>
            <a:extLst/>
          </a:lstStyle>
          <a:p>
            <a:fld id="{D9D70521-8BAF-4CBF-A1DD-E5F0B0A183E5}" type="slidenum">
              <a:rPr lang="et-EE" smtClean="0"/>
              <a:pPr/>
              <a:t>‹#›</a:t>
            </a:fld>
            <a:endParaRPr lang="et-EE"/>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D6BFDAE-0711-42A1-AE93-C6A89A1707AF}" type="datetimeFigureOut">
              <a:rPr lang="et-EE" smtClean="0"/>
              <a:pPr/>
              <a:t>27.05.2013</a:t>
            </a:fld>
            <a:endParaRPr lang="et-EE"/>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t-EE"/>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9D70521-8BAF-4CBF-A1DD-E5F0B0A183E5}" type="slidenum">
              <a:rPr lang="et-EE" smtClean="0"/>
              <a:pPr/>
              <a:t>‹#›</a:t>
            </a:fld>
            <a:endParaRPr lang="et-E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804704"/>
          </a:xfrm>
        </p:spPr>
        <p:txBody>
          <a:bodyPr/>
          <a:lstStyle/>
          <a:p>
            <a:pPr algn="ctr"/>
            <a:r>
              <a:rPr lang="en-US" dirty="0" smtClean="0"/>
              <a:t>Emitter follower</a:t>
            </a:r>
            <a:endParaRPr lang="et-EE" dirty="0"/>
          </a:p>
        </p:txBody>
      </p:sp>
      <p:sp>
        <p:nvSpPr>
          <p:cNvPr id="3" name="Прямоугольник 2"/>
          <p:cNvSpPr/>
          <p:nvPr/>
        </p:nvSpPr>
        <p:spPr>
          <a:xfrm>
            <a:off x="4283968" y="2492896"/>
            <a:ext cx="3456384" cy="3970318"/>
          </a:xfrm>
          <a:prstGeom prst="rect">
            <a:avLst/>
          </a:prstGeom>
        </p:spPr>
        <p:txBody>
          <a:bodyPr wrap="square">
            <a:spAutoFit/>
          </a:bodyPr>
          <a:lstStyle/>
          <a:p>
            <a:r>
              <a:rPr lang="en-US" dirty="0" smtClean="0"/>
              <a:t>The output impedance of this circuit is significantly lower than the input impedance. That is, the circuit is especially useful to decrease the output resistance of the electronic device. Another benefit of the circuit is that almost no distortion of the signal occurs. That is why the emitter follower is often used as an intermediate stage of a power amplifier for current amplification.</a:t>
            </a:r>
            <a:endParaRPr lang="et-EE" dirty="0"/>
          </a:p>
        </p:txBody>
      </p:sp>
      <p:pic>
        <p:nvPicPr>
          <p:cNvPr id="2050" name="Picture 2"/>
          <p:cNvPicPr>
            <a:picLocks noChangeAspect="1" noChangeArrowheads="1"/>
          </p:cNvPicPr>
          <p:nvPr/>
        </p:nvPicPr>
        <p:blipFill>
          <a:blip r:embed="rId2" cstate="print"/>
          <a:srcRect/>
          <a:stretch>
            <a:fillRect/>
          </a:stretch>
        </p:blipFill>
        <p:spPr bwMode="auto">
          <a:xfrm>
            <a:off x="467544" y="2348880"/>
            <a:ext cx="3724275" cy="81915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683568" y="3356992"/>
            <a:ext cx="2808312" cy="3015567"/>
          </a:xfrm>
          <a:prstGeom prst="rect">
            <a:avLst/>
          </a:prstGeom>
          <a:noFill/>
          <a:ln w="9525">
            <a:noFill/>
            <a:miter lim="800000"/>
            <a:headEnd/>
            <a:tailEnd/>
          </a:ln>
        </p:spPr>
      </p:pic>
      <p:sp>
        <p:nvSpPr>
          <p:cNvPr id="6" name="Прямоугольник 5"/>
          <p:cNvSpPr/>
          <p:nvPr/>
        </p:nvSpPr>
        <p:spPr>
          <a:xfrm>
            <a:off x="467544" y="1484784"/>
            <a:ext cx="7344816" cy="646331"/>
          </a:xfrm>
          <a:prstGeom prst="rect">
            <a:avLst/>
          </a:prstGeom>
        </p:spPr>
        <p:txBody>
          <a:bodyPr wrap="square">
            <a:spAutoFit/>
          </a:bodyPr>
          <a:lstStyle/>
          <a:p>
            <a:r>
              <a:rPr lang="en-US" dirty="0" smtClean="0"/>
              <a:t>The voltage gain is ultra stable and close to 1, current gain is much higher and </a:t>
            </a:r>
            <a:r>
              <a:rPr lang="en-US" dirty="0" err="1" smtClean="0"/>
              <a:t>bith</a:t>
            </a:r>
            <a:r>
              <a:rPr lang="en-US" dirty="0" smtClean="0"/>
              <a:t> are defined as: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100</TotalTime>
  <Words>92</Words>
  <Application>Microsoft Office PowerPoint</Application>
  <PresentationFormat>Экран (4:3)</PresentationFormat>
  <Paragraphs>3</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Изящная</vt:lpstr>
      <vt:lpstr>Emitter follower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amplifier</dc:title>
  <dc:creator>Olga</dc:creator>
  <cp:lastModifiedBy>Olga</cp:lastModifiedBy>
  <cp:revision>4</cp:revision>
  <dcterms:created xsi:type="dcterms:W3CDTF">2013-05-27T18:01:58Z</dcterms:created>
  <dcterms:modified xsi:type="dcterms:W3CDTF">2013-05-27T19:50:05Z</dcterms:modified>
</cp:coreProperties>
</file>