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D6BFDAE-0711-42A1-AE93-C6A89A1707AF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D6BFDAE-0711-42A1-AE93-C6A89A1707AF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D6BFDAE-0711-42A1-AE93-C6A89A1707AF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6BFDAE-0711-42A1-AE93-C6A89A1707AF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D6BFDAE-0711-42A1-AE93-C6A89A1707AF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9D70521-8BAF-4CBF-A1DD-E5F0B0A183E5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Rail-to-rail amplifiers</a:t>
            </a:r>
            <a:endParaRPr lang="et-EE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Very popular in portable systems with low-voltage supply (3 V and less), where the usual op amps cannot provide a large output swing.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input range can be set so that the signal only goes to within a few hundred </a:t>
            </a:r>
            <a:r>
              <a:rPr lang="en-US" dirty="0" err="1" smtClean="0"/>
              <a:t>millivolts</a:t>
            </a:r>
            <a:r>
              <a:rPr lang="en-US" dirty="0" smtClean="0"/>
              <a:t> of each rail. Often, there is a demand for op amps with an input voltage that includes both supply rails, i.e.. rail-to-rail </a:t>
            </a:r>
            <a:r>
              <a:rPr lang="en-US" dirty="0" smtClean="0"/>
              <a:t>operation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 smtClean="0"/>
              <a:t>many single-supply applications it is required that the input common-mode voltage range extends to one of the supply rails (usually negative rail or ground). </a:t>
            </a:r>
          </a:p>
          <a:p>
            <a:endParaRPr lang="et-EE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676</TotalTime>
  <Words>100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Изящная</vt:lpstr>
      <vt:lpstr>Rail-to-rail amplifiers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Linear amplifier</dc:title>
  <dc:creator>Olga</dc:creator>
  <cp:lastModifiedBy>Olga</cp:lastModifiedBy>
  <cp:revision>5</cp:revision>
  <dcterms:created xsi:type="dcterms:W3CDTF">2013-05-27T18:01:58Z</dcterms:created>
  <dcterms:modified xsi:type="dcterms:W3CDTF">2013-05-29T16:52:53Z</dcterms:modified>
</cp:coreProperties>
</file>