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0A435C5-0B4E-414F-8C6B-D2AF9233431D}" type="datetimeFigureOut">
              <a:rPr lang="et-EE" smtClean="0"/>
              <a:pPr/>
              <a:t>12.05.2013</a:t>
            </a:fld>
            <a:endParaRPr lang="et-EE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386AB2C-5F2A-4086-8780-7620AE0087FE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A435C5-0B4E-414F-8C6B-D2AF9233431D}" type="datetimeFigureOut">
              <a:rPr lang="et-EE" smtClean="0"/>
              <a:pPr/>
              <a:t>12.05.2013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86AB2C-5F2A-4086-8780-7620AE0087FE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0A435C5-0B4E-414F-8C6B-D2AF9233431D}" type="datetimeFigureOut">
              <a:rPr lang="et-EE" smtClean="0"/>
              <a:pPr/>
              <a:t>12.05.2013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386AB2C-5F2A-4086-8780-7620AE0087FE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A435C5-0B4E-414F-8C6B-D2AF9233431D}" type="datetimeFigureOut">
              <a:rPr lang="et-EE" smtClean="0"/>
              <a:pPr/>
              <a:t>12.05.2013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86AB2C-5F2A-4086-8780-7620AE0087FE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0A435C5-0B4E-414F-8C6B-D2AF9233431D}" type="datetimeFigureOut">
              <a:rPr lang="et-EE" smtClean="0"/>
              <a:pPr/>
              <a:t>12.05.2013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386AB2C-5F2A-4086-8780-7620AE0087FE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A435C5-0B4E-414F-8C6B-D2AF9233431D}" type="datetimeFigureOut">
              <a:rPr lang="et-EE" smtClean="0"/>
              <a:pPr/>
              <a:t>12.05.2013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86AB2C-5F2A-4086-8780-7620AE0087FE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A435C5-0B4E-414F-8C6B-D2AF9233431D}" type="datetimeFigureOut">
              <a:rPr lang="et-EE" smtClean="0"/>
              <a:pPr/>
              <a:t>12.05.2013</a:t>
            </a:fld>
            <a:endParaRPr lang="et-EE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86AB2C-5F2A-4086-8780-7620AE0087FE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A435C5-0B4E-414F-8C6B-D2AF9233431D}" type="datetimeFigureOut">
              <a:rPr lang="et-EE" smtClean="0"/>
              <a:pPr/>
              <a:t>12.05.2013</a:t>
            </a:fld>
            <a:endParaRPr lang="et-EE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86AB2C-5F2A-4086-8780-7620AE0087FE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0A435C5-0B4E-414F-8C6B-D2AF9233431D}" type="datetimeFigureOut">
              <a:rPr lang="et-EE" smtClean="0"/>
              <a:pPr/>
              <a:t>12.05.2013</a:t>
            </a:fld>
            <a:endParaRPr lang="et-EE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86AB2C-5F2A-4086-8780-7620AE0087FE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A435C5-0B4E-414F-8C6B-D2AF9233431D}" type="datetimeFigureOut">
              <a:rPr lang="et-EE" smtClean="0"/>
              <a:pPr/>
              <a:t>12.05.2013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86AB2C-5F2A-4086-8780-7620AE0087FE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A435C5-0B4E-414F-8C6B-D2AF9233431D}" type="datetimeFigureOut">
              <a:rPr lang="et-EE" smtClean="0"/>
              <a:pPr/>
              <a:t>12.05.2013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86AB2C-5F2A-4086-8780-7620AE0087FE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0A435C5-0B4E-414F-8C6B-D2AF9233431D}" type="datetimeFigureOut">
              <a:rPr lang="et-EE" smtClean="0"/>
              <a:pPr/>
              <a:t>12.05.2013</a:t>
            </a:fld>
            <a:endParaRPr lang="et-EE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386AB2C-5F2A-4086-8780-7620AE0087FE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Voltage amplifier</a:t>
            </a:r>
            <a:endParaRPr lang="et-EE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Load resistance </a:t>
            </a:r>
            <a:r>
              <a:rPr lang="en-US" dirty="0" err="1" smtClean="0"/>
              <a:t>Rc</a:t>
            </a:r>
            <a:r>
              <a:rPr lang="en-US" dirty="0" smtClean="0"/>
              <a:t> has high value about 10 K</a:t>
            </a:r>
            <a:r>
              <a:rPr lang="el-GR" dirty="0" smtClean="0"/>
              <a:t>Ω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Transistor chosen should have high value of </a:t>
            </a:r>
            <a:r>
              <a:rPr lang="el-GR" dirty="0" smtClean="0"/>
              <a:t>β</a:t>
            </a:r>
            <a:endParaRPr lang="et-EE" dirty="0" smtClean="0"/>
          </a:p>
          <a:p>
            <a:pPr>
              <a:buNone/>
            </a:pPr>
            <a:r>
              <a:rPr lang="en-US" dirty="0" smtClean="0"/>
              <a:t>  about 100. </a:t>
            </a:r>
          </a:p>
          <a:p>
            <a:r>
              <a:rPr lang="en-US" dirty="0" smtClean="0"/>
              <a:t>Input </a:t>
            </a:r>
            <a:r>
              <a:rPr lang="en-US" dirty="0" smtClean="0"/>
              <a:t>voltage is low i.e., few mV. </a:t>
            </a:r>
          </a:p>
          <a:p>
            <a:r>
              <a:rPr lang="en-US" dirty="0" smtClean="0"/>
              <a:t>It has low power output and high voltage output. </a:t>
            </a:r>
          </a:p>
          <a:p>
            <a:r>
              <a:rPr lang="en-US" dirty="0" smtClean="0"/>
              <a:t>Collector current value is low i.e. 100 </a:t>
            </a:r>
            <a:r>
              <a:rPr lang="en-US" dirty="0" err="1" smtClean="0"/>
              <a:t>mA</a:t>
            </a:r>
            <a:r>
              <a:rPr lang="en-US" dirty="0" smtClean="0"/>
              <a:t>.</a:t>
            </a:r>
          </a:p>
          <a:p>
            <a:r>
              <a:rPr lang="en-US" smtClean="0"/>
              <a:t>Usually </a:t>
            </a:r>
            <a:r>
              <a:rPr lang="en-US" dirty="0" smtClean="0"/>
              <a:t>R-C coupling is used. </a:t>
            </a:r>
          </a:p>
          <a:p>
            <a:r>
              <a:rPr lang="en-US" dirty="0" smtClean="0"/>
              <a:t>Output impedance of voltage amplifier has high value.</a:t>
            </a:r>
            <a:endParaRPr lang="et-EE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38</TotalTime>
  <Words>69</Words>
  <Application>Microsoft Office PowerPoint</Application>
  <PresentationFormat>Экран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Изящная</vt:lpstr>
      <vt:lpstr>Voltage amplifier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Voltage amplifier</dc:title>
  <dc:creator>Olga</dc:creator>
  <cp:lastModifiedBy>Olga</cp:lastModifiedBy>
  <cp:revision>2</cp:revision>
  <dcterms:created xsi:type="dcterms:W3CDTF">2013-05-12T18:27:45Z</dcterms:created>
  <dcterms:modified xsi:type="dcterms:W3CDTF">2013-05-12T19:19:16Z</dcterms:modified>
</cp:coreProperties>
</file>