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74DA9BC-86BD-4149-9B2B-D3DBC50897C2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1217DB8-84C6-41AF-BFD6-25EE4D50F6A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1217DB8-84C6-41AF-BFD6-25EE4D50F6A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74DA9BC-86BD-4149-9B2B-D3DBC50897C2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1217DB8-84C6-41AF-BFD6-25EE4D50F6A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74DA9BC-86BD-4149-9B2B-D3DBC50897C2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DA9BC-86BD-4149-9B2B-D3DBC50897C2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217DB8-84C6-41AF-BFD6-25EE4D50F6AC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74DA9BC-86BD-4149-9B2B-D3DBC50897C2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1217DB8-84C6-41AF-BFD6-25EE4D50F6AC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020728"/>
          </a:xfrm>
        </p:spPr>
        <p:txBody>
          <a:bodyPr/>
          <a:lstStyle/>
          <a:p>
            <a:pPr algn="ctr"/>
            <a:r>
              <a:rPr lang="en-US" smtClean="0"/>
              <a:t>Non-Inverting </a:t>
            </a:r>
            <a:r>
              <a:rPr lang="en-US" dirty="0" smtClean="0"/>
              <a:t>amplifier</a:t>
            </a:r>
            <a:endParaRPr lang="et-EE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060848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gain of the inverting amplifier is given by:</a:t>
            </a:r>
            <a:endParaRPr lang="et-EE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564904"/>
            <a:ext cx="5324475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780928"/>
            <a:ext cx="1685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95536" y="1412776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Amplifies a voltage (multiplies by a constant greater than </a:t>
            </a:r>
            <a:r>
              <a:rPr lang="en-US" smtClean="0"/>
              <a:t>1</a:t>
            </a:r>
            <a:r>
              <a:rPr lang="en-US" smtClean="0"/>
              <a:t>).</a:t>
            </a:r>
            <a:endParaRPr lang="et-E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111</TotalTime>
  <Words>24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Изящная</vt:lpstr>
      <vt:lpstr>Non-Inverting amplifier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Inverting amplifier</dc:title>
  <dc:creator>Olga</dc:creator>
  <cp:lastModifiedBy>Olga</cp:lastModifiedBy>
  <cp:revision>3</cp:revision>
  <dcterms:created xsi:type="dcterms:W3CDTF">2013-05-29T17:15:26Z</dcterms:created>
  <dcterms:modified xsi:type="dcterms:W3CDTF">2013-06-01T21:53:13Z</dcterms:modified>
</cp:coreProperties>
</file>