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Ideal Op-Amp Characteristics</a:t>
            </a:r>
            <a:r>
              <a:rPr lang="en-US" dirty="0" smtClean="0"/>
              <a:t/>
            </a:r>
            <a:br>
              <a:rPr lang="en-US" dirty="0" smtClean="0"/>
            </a:b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556792"/>
            <a:ext cx="6246440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op-amp is an IC amplifier that has the following </a:t>
            </a:r>
            <a:r>
              <a:rPr lang="en-US" b="1" i="1" dirty="0" smtClean="0"/>
              <a:t>ideal</a:t>
            </a:r>
            <a:r>
              <a:rPr lang="en-US" dirty="0" smtClean="0"/>
              <a:t> characteristics: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dirty="0" smtClean="0"/>
              <a:t> </a:t>
            </a:r>
            <a:r>
              <a:rPr lang="en-US" i="1" dirty="0" smtClean="0"/>
              <a:t>Infinite voltage gain </a:t>
            </a:r>
          </a:p>
          <a:p>
            <a:pPr>
              <a:spcBef>
                <a:spcPct val="30000"/>
              </a:spcBef>
              <a:buFontTx/>
              <a:buChar char="•"/>
            </a:pPr>
            <a:endParaRPr lang="en-US" i="1" dirty="0" smtClean="0"/>
          </a:p>
          <a:p>
            <a:pPr>
              <a:buFontTx/>
              <a:buChar char="•"/>
            </a:pPr>
            <a:r>
              <a:rPr lang="en-US" i="1" dirty="0" smtClean="0"/>
              <a:t> Infinite input impedance 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 </a:t>
            </a:r>
            <a:r>
              <a:rPr lang="en-US" i="1" dirty="0" smtClean="0"/>
              <a:t>Zero output impedance</a:t>
            </a:r>
            <a:endParaRPr lang="en-US" dirty="0"/>
          </a:p>
        </p:txBody>
      </p:sp>
      <p:pic>
        <p:nvPicPr>
          <p:cNvPr id="4" name="Picture 7" descr="fg06_002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492896"/>
            <a:ext cx="4222378" cy="369912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Some of the general characteristics of the IC version are:</a:t>
            </a:r>
          </a:p>
          <a:p>
            <a:r>
              <a:rPr lang="en-US" dirty="0" smtClean="0"/>
              <a:t>High </a:t>
            </a:r>
            <a:r>
              <a:rPr lang="en-US" dirty="0" smtClean="0"/>
              <a:t>gain, on the order of a million</a:t>
            </a:r>
          </a:p>
          <a:p>
            <a:r>
              <a:rPr lang="en-US" dirty="0" smtClean="0"/>
              <a:t>High </a:t>
            </a:r>
            <a:r>
              <a:rPr lang="en-US" dirty="0" smtClean="0"/>
              <a:t>input impedance, low output impedance</a:t>
            </a:r>
          </a:p>
          <a:p>
            <a:r>
              <a:rPr lang="en-US" dirty="0" smtClean="0"/>
              <a:t>Used </a:t>
            </a:r>
            <a:r>
              <a:rPr lang="en-US" dirty="0" smtClean="0"/>
              <a:t>with split supply, usually +/- 15V</a:t>
            </a:r>
          </a:p>
          <a:p>
            <a:r>
              <a:rPr lang="en-US" dirty="0" smtClean="0"/>
              <a:t>Used </a:t>
            </a:r>
            <a:r>
              <a:rPr lang="en-US" dirty="0" smtClean="0"/>
              <a:t>with feedback, with gain determined by the feedback network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710</TotalTime>
  <Words>74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Ideal Op-Amp Characteristics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amplifier</dc:title>
  <dc:creator>Olga</dc:creator>
  <cp:lastModifiedBy>Olga</cp:lastModifiedBy>
  <cp:revision>6</cp:revision>
  <dcterms:created xsi:type="dcterms:W3CDTF">2013-05-27T18:01:58Z</dcterms:created>
  <dcterms:modified xsi:type="dcterms:W3CDTF">2013-05-29T17:27:37Z</dcterms:modified>
</cp:coreProperties>
</file>