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22/05/2013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22/05/2013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22/05/2013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22/05/2013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22/05/2013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22/05/2013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22/05/2013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Eritrocita: membrana plasmatica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1800" dirty="0"/>
              <a:t>L’eritrocita si differenzia dalle altre cellule poiché il citoscheletro forma un guscio che sostiene la membrana plasmatica ed è unito ad essa in molti punti</a:t>
            </a:r>
          </a:p>
          <a:p>
            <a:r>
              <a:rPr lang="it-IT" sz="1800" dirty="0"/>
              <a:t>Questa caratteristica permette all’eritrocita di essere flessibile e di potersi spostare facilmente nei capillari dove viaggia “impilato” con gli altri eritrociti</a:t>
            </a:r>
          </a:p>
          <a:p>
            <a:endParaRPr lang="it-IT" dirty="0"/>
          </a:p>
        </p:txBody>
      </p:sp>
      <p:pic>
        <p:nvPicPr>
          <p:cNvPr id="5" name="Picture 4" descr="C:\Documents and Settings\Simone\Documenti\Sangue 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140968"/>
            <a:ext cx="5181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5819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1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92895"/>
            <a:ext cx="7344816" cy="3643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/>
          </a:bodyPr>
          <a:lstStyle/>
          <a:p>
            <a:r>
              <a:rPr lang="it-IT" dirty="0" smtClean="0"/>
              <a:t>MEMBRANA ERITROCITARIA</a:t>
            </a:r>
            <a:br>
              <a:rPr lang="it-IT" dirty="0" smtClean="0"/>
            </a:br>
            <a:r>
              <a:rPr lang="it-IT" sz="2200" dirty="0" smtClean="0"/>
              <a:t>La </a:t>
            </a:r>
            <a:r>
              <a:rPr lang="it-IT" sz="2200" dirty="0"/>
              <a:t>membrana plasmatica dell’eritrocita è composta per il 50% di proteine, 40% lipidi e 10% di carboidrati</a:t>
            </a:r>
            <a:br>
              <a:rPr lang="it-IT" sz="2200" dirty="0"/>
            </a:br>
            <a:r>
              <a:rPr lang="it-IT" sz="2200" dirty="0"/>
              <a:t>La maggior parte delle proteine sono intrinseche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8057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3200" dirty="0" smtClean="0"/>
              <a:t>I  gruppi sanguigni e il fattore Rh</a:t>
            </a:r>
            <a:endParaRPr lang="it-IT" sz="32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3008313" cy="4392488"/>
          </a:xfrm>
        </p:spPr>
        <p:txBody>
          <a:bodyPr>
            <a:normAutofit fontScale="85000" lnSpcReduction="10000"/>
          </a:bodyPr>
          <a:lstStyle/>
          <a:p>
            <a:r>
              <a:rPr lang="it-IT" sz="2000" dirty="0"/>
              <a:t>Sul versante extracellulare degli eritrociti sono presenti catene di carboidrati specifiche e ereditarie che funzionano come antigeni</a:t>
            </a:r>
          </a:p>
          <a:p>
            <a:r>
              <a:rPr lang="it-IT" sz="2000" dirty="0"/>
              <a:t>Tali carboidrati determinano i gruppi </a:t>
            </a:r>
            <a:r>
              <a:rPr lang="it-IT" sz="2000" dirty="0" smtClean="0"/>
              <a:t>sanguigni</a:t>
            </a:r>
          </a:p>
          <a:p>
            <a:r>
              <a:rPr lang="it-IT" sz="2000" dirty="0" smtClean="0"/>
              <a:t>Il </a:t>
            </a:r>
            <a:r>
              <a:rPr lang="it-IT" sz="2000" dirty="0"/>
              <a:t>gruppo o fattore </a:t>
            </a:r>
            <a:r>
              <a:rPr lang="it-IT" sz="2000" b="1" dirty="0"/>
              <a:t>Rh</a:t>
            </a:r>
            <a:r>
              <a:rPr lang="it-IT" sz="2000" dirty="0"/>
              <a:t> prende il nome dal fatto che è stato isolato per la prima volta dalla scimmia </a:t>
            </a:r>
            <a:r>
              <a:rPr lang="it-IT" sz="2000" dirty="0" err="1"/>
              <a:t>Macacus</a:t>
            </a:r>
            <a:r>
              <a:rPr lang="it-IT" sz="2000" dirty="0"/>
              <a:t> </a:t>
            </a:r>
            <a:r>
              <a:rPr lang="it-IT" sz="2000" dirty="0" err="1"/>
              <a:t>rhesus</a:t>
            </a:r>
            <a:endParaRPr lang="it-IT" sz="2000" dirty="0"/>
          </a:p>
          <a:p>
            <a:r>
              <a:rPr lang="it-IT" sz="2000" dirty="0"/>
              <a:t>Questo gruppo comprende </a:t>
            </a:r>
            <a:r>
              <a:rPr lang="it-IT" sz="2000" dirty="0" smtClean="0"/>
              <a:t>più </a:t>
            </a:r>
            <a:r>
              <a:rPr lang="it-IT" sz="2000" dirty="0"/>
              <a:t>di una dozzina di antigeni anche se alcuni sono rari</a:t>
            </a:r>
          </a:p>
          <a:p>
            <a:r>
              <a:rPr lang="it-IT" sz="2000" dirty="0" smtClean="0"/>
              <a:t>Circa </a:t>
            </a:r>
            <a:r>
              <a:rPr lang="it-IT" sz="2000" dirty="0"/>
              <a:t>l’85% della popolazione possiede uno di questi antigeni e si definisce </a:t>
            </a:r>
            <a:r>
              <a:rPr lang="it-IT" sz="2000" b="1" dirty="0"/>
              <a:t>Rh+</a:t>
            </a:r>
          </a:p>
          <a:p>
            <a:endParaRPr lang="it-IT" sz="2000" dirty="0"/>
          </a:p>
          <a:p>
            <a:endParaRPr lang="it-IT" dirty="0"/>
          </a:p>
        </p:txBody>
      </p:sp>
      <p:pic>
        <p:nvPicPr>
          <p:cNvPr id="1026" name="Picture 2" descr="C:\Users\kraun\Desktop\gruppi sanguigni schema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764704"/>
            <a:ext cx="5155439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79530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135</Words>
  <Application>Microsoft Office PowerPoint</Application>
  <PresentationFormat>Presentazione su schermo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Eritrocita: membrana plasmatica</vt:lpstr>
      <vt:lpstr>MEMBRANA ERITROCITARIA La membrana plasmatica dell’eritrocita è composta per il 50% di proteine, 40% lipidi e 10% di carboidrati La maggior parte delle proteine sono intrinseche </vt:lpstr>
      <vt:lpstr>I  gruppi sanguigni e il fattore Rh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MEMBRANA ERITROCITARIA</dc:title>
  <dc:creator>kraun</dc:creator>
  <cp:lastModifiedBy>kraun</cp:lastModifiedBy>
  <cp:revision>4</cp:revision>
  <dcterms:created xsi:type="dcterms:W3CDTF">2013-05-22T07:57:11Z</dcterms:created>
  <dcterms:modified xsi:type="dcterms:W3CDTF">2013-05-22T08:17:29Z</dcterms:modified>
</cp:coreProperties>
</file>