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2" r:id="rId2"/>
    <p:sldId id="271" r:id="rId3"/>
    <p:sldId id="256" r:id="rId4"/>
    <p:sldId id="274" r:id="rId5"/>
    <p:sldId id="257" r:id="rId6"/>
    <p:sldId id="270" r:id="rId7"/>
    <p:sldId id="258" r:id="rId8"/>
    <p:sldId id="273" r:id="rId9"/>
    <p:sldId id="259" r:id="rId10"/>
    <p:sldId id="275" r:id="rId11"/>
    <p:sldId id="262" r:id="rId12"/>
    <p:sldId id="261" r:id="rId13"/>
    <p:sldId id="276" r:id="rId14"/>
    <p:sldId id="263" r:id="rId15"/>
    <p:sldId id="264" r:id="rId16"/>
    <p:sldId id="265" r:id="rId17"/>
    <p:sldId id="260" r:id="rId18"/>
    <p:sldId id="266" r:id="rId19"/>
    <p:sldId id="267" r:id="rId20"/>
    <p:sldId id="268"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1B891-E8A8-40E9-A506-056341412E7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A63B5B17-7AC2-4D1A-8E18-4CFA54D61E16}">
      <dgm:prSet phldrT="[Testo]"/>
      <dgm:spPr/>
      <dgm:t>
        <a:bodyPr/>
        <a:lstStyle/>
        <a:p>
          <a:r>
            <a:rPr lang="it-IT" dirty="0" smtClean="0"/>
            <a:t>Rapporto uomo-animale</a:t>
          </a:r>
          <a:endParaRPr lang="it-IT" dirty="0"/>
        </a:p>
      </dgm:t>
    </dgm:pt>
    <dgm:pt modelId="{9F5CDE9A-7F18-4D87-9A5F-922ADB5F6155}" type="parTrans" cxnId="{C0075DC4-6CAE-492B-B28C-18A8D52B7337}">
      <dgm:prSet/>
      <dgm:spPr/>
      <dgm:t>
        <a:bodyPr/>
        <a:lstStyle/>
        <a:p>
          <a:endParaRPr lang="it-IT"/>
        </a:p>
      </dgm:t>
    </dgm:pt>
    <dgm:pt modelId="{083EFB4B-1B5E-4C65-89D9-43D7552EBB08}" type="sibTrans" cxnId="{C0075DC4-6CAE-492B-B28C-18A8D52B7337}">
      <dgm:prSet/>
      <dgm:spPr/>
      <dgm:t>
        <a:bodyPr/>
        <a:lstStyle/>
        <a:p>
          <a:endParaRPr lang="it-IT"/>
        </a:p>
      </dgm:t>
    </dgm:pt>
    <dgm:pt modelId="{169AE456-228F-4575-8514-5AE0ACFC9C39}">
      <dgm:prSet phldrT="[Testo]" custT="1"/>
      <dgm:spPr/>
      <dgm:t>
        <a:bodyPr/>
        <a:lstStyle/>
        <a:p>
          <a:r>
            <a:rPr lang="it-IT" sz="1400" dirty="0" smtClean="0"/>
            <a:t>fedeltà</a:t>
          </a:r>
          <a:endParaRPr lang="it-IT" sz="1400" dirty="0"/>
        </a:p>
      </dgm:t>
    </dgm:pt>
    <dgm:pt modelId="{B34C5DFC-6678-43E1-B017-873F1FCD2B9A}" type="parTrans" cxnId="{5A8CCE12-BEDA-453E-BAC2-77F46DFC08CD}">
      <dgm:prSet/>
      <dgm:spPr/>
      <dgm:t>
        <a:bodyPr/>
        <a:lstStyle/>
        <a:p>
          <a:endParaRPr lang="it-IT"/>
        </a:p>
      </dgm:t>
    </dgm:pt>
    <dgm:pt modelId="{D87D23A1-84F2-46FF-88D9-9529CC2315E5}" type="sibTrans" cxnId="{5A8CCE12-BEDA-453E-BAC2-77F46DFC08CD}">
      <dgm:prSet/>
      <dgm:spPr/>
      <dgm:t>
        <a:bodyPr/>
        <a:lstStyle/>
        <a:p>
          <a:endParaRPr lang="it-IT"/>
        </a:p>
      </dgm:t>
    </dgm:pt>
    <dgm:pt modelId="{5B2633C1-C6B0-406E-90C8-1D9B7A46B211}">
      <dgm:prSet phldrT="[Testo]" custT="1"/>
      <dgm:spPr/>
      <dgm:t>
        <a:bodyPr/>
        <a:lstStyle/>
        <a:p>
          <a:r>
            <a:rPr lang="it-IT" sz="1400" dirty="0" smtClean="0"/>
            <a:t>cura</a:t>
          </a:r>
          <a:endParaRPr lang="it-IT" sz="1400" dirty="0"/>
        </a:p>
      </dgm:t>
    </dgm:pt>
    <dgm:pt modelId="{9D21A9D6-F8A3-4111-95D0-3E1AE85C3791}" type="parTrans" cxnId="{3E4B894C-47DF-4E62-81E8-5B2F3BDE6552}">
      <dgm:prSet/>
      <dgm:spPr/>
      <dgm:t>
        <a:bodyPr/>
        <a:lstStyle/>
        <a:p>
          <a:endParaRPr lang="it-IT"/>
        </a:p>
      </dgm:t>
    </dgm:pt>
    <dgm:pt modelId="{D1D7B70E-939C-452C-B68E-A1AA489C530C}" type="sibTrans" cxnId="{3E4B894C-47DF-4E62-81E8-5B2F3BDE6552}">
      <dgm:prSet/>
      <dgm:spPr/>
      <dgm:t>
        <a:bodyPr/>
        <a:lstStyle/>
        <a:p>
          <a:endParaRPr lang="it-IT"/>
        </a:p>
      </dgm:t>
    </dgm:pt>
    <dgm:pt modelId="{32125A37-9284-4188-9FC4-347B00101715}">
      <dgm:prSet phldrT="[Testo]" custT="1"/>
      <dgm:spPr/>
      <dgm:t>
        <a:bodyPr/>
        <a:lstStyle/>
        <a:p>
          <a:r>
            <a:rPr lang="it-IT" sz="1400" dirty="0" smtClean="0"/>
            <a:t>compagnia</a:t>
          </a:r>
          <a:endParaRPr lang="it-IT" sz="1400" dirty="0"/>
        </a:p>
      </dgm:t>
    </dgm:pt>
    <dgm:pt modelId="{48AAD985-77D2-4A76-BF26-8AAF2913F7CC}" type="parTrans" cxnId="{78FBDD3B-89E7-4258-9E52-F75C03D953F9}">
      <dgm:prSet/>
      <dgm:spPr/>
      <dgm:t>
        <a:bodyPr/>
        <a:lstStyle/>
        <a:p>
          <a:endParaRPr lang="it-IT"/>
        </a:p>
      </dgm:t>
    </dgm:pt>
    <dgm:pt modelId="{1540C6D0-FF16-46E1-A0D3-896B069CCB5E}" type="sibTrans" cxnId="{78FBDD3B-89E7-4258-9E52-F75C03D953F9}">
      <dgm:prSet/>
      <dgm:spPr/>
      <dgm:t>
        <a:bodyPr/>
        <a:lstStyle/>
        <a:p>
          <a:endParaRPr lang="it-IT"/>
        </a:p>
      </dgm:t>
    </dgm:pt>
    <dgm:pt modelId="{4ECBFF1F-8455-45CD-943C-BE45B27E726F}">
      <dgm:prSet phldrT="[Testo]" custT="1"/>
      <dgm:spPr/>
      <dgm:t>
        <a:bodyPr/>
        <a:lstStyle/>
        <a:p>
          <a:r>
            <a:rPr lang="it-IT" sz="1400" dirty="0" smtClean="0"/>
            <a:t>abbandono</a:t>
          </a:r>
          <a:endParaRPr lang="it-IT" sz="1400" dirty="0"/>
        </a:p>
      </dgm:t>
    </dgm:pt>
    <dgm:pt modelId="{797A9303-6D62-444E-91DF-5D0F6C789589}" type="parTrans" cxnId="{CD7F15A8-0434-49DF-9FBF-443AAC023C61}">
      <dgm:prSet/>
      <dgm:spPr/>
      <dgm:t>
        <a:bodyPr/>
        <a:lstStyle/>
        <a:p>
          <a:endParaRPr lang="it-IT"/>
        </a:p>
      </dgm:t>
    </dgm:pt>
    <dgm:pt modelId="{2CEF3080-D1AF-41C2-B4F1-14B72C0EABF2}" type="sibTrans" cxnId="{CD7F15A8-0434-49DF-9FBF-443AAC023C61}">
      <dgm:prSet/>
      <dgm:spPr/>
      <dgm:t>
        <a:bodyPr/>
        <a:lstStyle/>
        <a:p>
          <a:endParaRPr lang="it-IT"/>
        </a:p>
      </dgm:t>
    </dgm:pt>
    <dgm:pt modelId="{F79B2E62-FA68-48B4-8AA0-4CD9A661FD04}">
      <dgm:prSet custT="1"/>
      <dgm:spPr/>
      <dgm:t>
        <a:bodyPr/>
        <a:lstStyle/>
        <a:p>
          <a:r>
            <a:rPr lang="it-IT" sz="1400" dirty="0" smtClean="0"/>
            <a:t>rispetto</a:t>
          </a:r>
          <a:endParaRPr lang="it-IT" sz="1400" dirty="0"/>
        </a:p>
      </dgm:t>
    </dgm:pt>
    <dgm:pt modelId="{D43ABD25-6E16-4FFD-B0B8-313BB7244F1C}" type="parTrans" cxnId="{54E17CFB-23A9-4AC3-800E-0A4AF30BCD37}">
      <dgm:prSet/>
      <dgm:spPr/>
      <dgm:t>
        <a:bodyPr/>
        <a:lstStyle/>
        <a:p>
          <a:endParaRPr lang="it-IT"/>
        </a:p>
      </dgm:t>
    </dgm:pt>
    <dgm:pt modelId="{C61EC186-F6D4-4184-82F7-18CDB42A21FB}" type="sibTrans" cxnId="{54E17CFB-23A9-4AC3-800E-0A4AF30BCD37}">
      <dgm:prSet/>
      <dgm:spPr/>
      <dgm:t>
        <a:bodyPr/>
        <a:lstStyle/>
        <a:p>
          <a:endParaRPr lang="it-IT"/>
        </a:p>
      </dgm:t>
    </dgm:pt>
    <dgm:pt modelId="{37135CCE-F7F0-4142-9DC8-07F289155EA7}">
      <dgm:prSet custT="1"/>
      <dgm:spPr/>
      <dgm:t>
        <a:bodyPr/>
        <a:lstStyle/>
        <a:p>
          <a:r>
            <a:rPr lang="it-IT" sz="1400" dirty="0" smtClean="0"/>
            <a:t>Sopraffazione</a:t>
          </a:r>
          <a:endParaRPr lang="it-IT" sz="1400" dirty="0"/>
        </a:p>
      </dgm:t>
    </dgm:pt>
    <dgm:pt modelId="{0AD7B592-C529-4ADA-9560-11D213F7D684}" type="parTrans" cxnId="{F8B85712-A876-438F-9940-8C1A428102CD}">
      <dgm:prSet/>
      <dgm:spPr/>
      <dgm:t>
        <a:bodyPr/>
        <a:lstStyle/>
        <a:p>
          <a:endParaRPr lang="it-IT"/>
        </a:p>
      </dgm:t>
    </dgm:pt>
    <dgm:pt modelId="{526B521C-6FA3-469F-A0B8-22D55749C4E3}" type="sibTrans" cxnId="{F8B85712-A876-438F-9940-8C1A428102CD}">
      <dgm:prSet/>
      <dgm:spPr/>
      <dgm:t>
        <a:bodyPr/>
        <a:lstStyle/>
        <a:p>
          <a:endParaRPr lang="it-IT"/>
        </a:p>
      </dgm:t>
    </dgm:pt>
    <dgm:pt modelId="{CB5D4C1A-6E31-4BBD-A8E1-DAB29D5621FA}">
      <dgm:prSet custT="1"/>
      <dgm:spPr/>
      <dgm:t>
        <a:bodyPr/>
        <a:lstStyle/>
        <a:p>
          <a:r>
            <a:rPr lang="it-IT" sz="1400" dirty="0" smtClean="0"/>
            <a:t>Sofferenza</a:t>
          </a:r>
          <a:endParaRPr lang="it-IT" sz="1400" dirty="0"/>
        </a:p>
      </dgm:t>
    </dgm:pt>
    <dgm:pt modelId="{699A3A67-0A32-4B39-9B63-45BA0F0B9379}" type="parTrans" cxnId="{2F8DCBAA-AF31-4A2F-B053-E46368447DB5}">
      <dgm:prSet/>
      <dgm:spPr/>
      <dgm:t>
        <a:bodyPr/>
        <a:lstStyle/>
        <a:p>
          <a:endParaRPr lang="it-IT"/>
        </a:p>
      </dgm:t>
    </dgm:pt>
    <dgm:pt modelId="{AFDFB238-CB47-4723-8C85-8C1DE24FEDDE}" type="sibTrans" cxnId="{2F8DCBAA-AF31-4A2F-B053-E46368447DB5}">
      <dgm:prSet/>
      <dgm:spPr/>
      <dgm:t>
        <a:bodyPr/>
        <a:lstStyle/>
        <a:p>
          <a:endParaRPr lang="it-IT"/>
        </a:p>
      </dgm:t>
    </dgm:pt>
    <dgm:pt modelId="{36AD9266-6E93-4607-BE16-C6CD610082E2}">
      <dgm:prSet custT="1"/>
      <dgm:spPr/>
      <dgm:t>
        <a:bodyPr/>
        <a:lstStyle/>
        <a:p>
          <a:r>
            <a:rPr lang="it-IT" sz="1400" dirty="0" smtClean="0"/>
            <a:t>Convivenza</a:t>
          </a:r>
          <a:endParaRPr lang="it-IT" sz="1400" dirty="0"/>
        </a:p>
      </dgm:t>
    </dgm:pt>
    <dgm:pt modelId="{74CBFFF7-191F-4E87-A4BC-2381FF442C2A}" type="parTrans" cxnId="{25ECDF3E-2EBB-40D8-9C3C-F0E5FEF70E59}">
      <dgm:prSet/>
      <dgm:spPr/>
      <dgm:t>
        <a:bodyPr/>
        <a:lstStyle/>
        <a:p>
          <a:endParaRPr lang="it-IT"/>
        </a:p>
      </dgm:t>
    </dgm:pt>
    <dgm:pt modelId="{9366B91A-B1E4-4202-868D-819D22EF9751}" type="sibTrans" cxnId="{25ECDF3E-2EBB-40D8-9C3C-F0E5FEF70E59}">
      <dgm:prSet/>
      <dgm:spPr/>
      <dgm:t>
        <a:bodyPr/>
        <a:lstStyle/>
        <a:p>
          <a:endParaRPr lang="it-IT"/>
        </a:p>
      </dgm:t>
    </dgm:pt>
    <dgm:pt modelId="{A69F736F-52C2-4513-8CA0-4C140BC67BF8}">
      <dgm:prSet custT="1"/>
      <dgm:spPr/>
      <dgm:t>
        <a:bodyPr/>
        <a:lstStyle/>
        <a:p>
          <a:r>
            <a:rPr lang="it-IT" sz="1400" dirty="0" smtClean="0"/>
            <a:t>Amore</a:t>
          </a:r>
          <a:endParaRPr lang="it-IT" sz="1400" dirty="0"/>
        </a:p>
      </dgm:t>
    </dgm:pt>
    <dgm:pt modelId="{C772B016-58DB-4B75-9E0E-7F6E9BA50099}" type="parTrans" cxnId="{02873630-A8DD-4713-9A7B-55FFB3A511B1}">
      <dgm:prSet/>
      <dgm:spPr/>
      <dgm:t>
        <a:bodyPr/>
        <a:lstStyle/>
        <a:p>
          <a:endParaRPr lang="it-IT"/>
        </a:p>
      </dgm:t>
    </dgm:pt>
    <dgm:pt modelId="{225DC793-F8AC-447E-BCCF-A7D04718BD2E}" type="sibTrans" cxnId="{02873630-A8DD-4713-9A7B-55FFB3A511B1}">
      <dgm:prSet/>
      <dgm:spPr/>
      <dgm:t>
        <a:bodyPr/>
        <a:lstStyle/>
        <a:p>
          <a:endParaRPr lang="it-IT"/>
        </a:p>
      </dgm:t>
    </dgm:pt>
    <dgm:pt modelId="{69212D35-47B1-470D-A2AE-1EFE9E4C4A22}">
      <dgm:prSet custT="1"/>
      <dgm:spPr/>
      <dgm:t>
        <a:bodyPr/>
        <a:lstStyle/>
        <a:p>
          <a:r>
            <a:rPr lang="it-IT" sz="1200" dirty="0" smtClean="0"/>
            <a:t>Addomesticazione</a:t>
          </a:r>
          <a:endParaRPr lang="it-IT" sz="1200" dirty="0"/>
        </a:p>
      </dgm:t>
    </dgm:pt>
    <dgm:pt modelId="{513A250B-521E-4B1B-A503-9709B69E9601}" type="parTrans" cxnId="{B99492BF-B791-42EA-885C-185DEE7BC3E9}">
      <dgm:prSet/>
      <dgm:spPr/>
      <dgm:t>
        <a:bodyPr/>
        <a:lstStyle/>
        <a:p>
          <a:endParaRPr lang="it-IT"/>
        </a:p>
      </dgm:t>
    </dgm:pt>
    <dgm:pt modelId="{600B4889-5DE0-4084-A42F-FB636CF518DF}" type="sibTrans" cxnId="{B99492BF-B791-42EA-885C-185DEE7BC3E9}">
      <dgm:prSet/>
      <dgm:spPr/>
      <dgm:t>
        <a:bodyPr/>
        <a:lstStyle/>
        <a:p>
          <a:endParaRPr lang="it-IT"/>
        </a:p>
      </dgm:t>
    </dgm:pt>
    <dgm:pt modelId="{47A6AADB-62D9-4EDF-832D-C8C6E0CA8C58}">
      <dgm:prSet custT="1"/>
      <dgm:spPr/>
      <dgm:t>
        <a:bodyPr/>
        <a:lstStyle/>
        <a:p>
          <a:r>
            <a:rPr lang="it-IT" sz="1400" dirty="0" smtClean="0"/>
            <a:t>Odio</a:t>
          </a:r>
          <a:endParaRPr lang="it-IT" sz="1400" dirty="0"/>
        </a:p>
      </dgm:t>
    </dgm:pt>
    <dgm:pt modelId="{CC1587C6-6182-42AC-BA81-1FE6E0FE39E5}" type="parTrans" cxnId="{614E3D46-71A4-4693-A90F-CE9F6511EC15}">
      <dgm:prSet/>
      <dgm:spPr/>
      <dgm:t>
        <a:bodyPr/>
        <a:lstStyle/>
        <a:p>
          <a:endParaRPr lang="it-IT"/>
        </a:p>
      </dgm:t>
    </dgm:pt>
    <dgm:pt modelId="{A3628CC2-D632-41F5-80AD-4D5DBB894127}" type="sibTrans" cxnId="{614E3D46-71A4-4693-A90F-CE9F6511EC15}">
      <dgm:prSet/>
      <dgm:spPr/>
      <dgm:t>
        <a:bodyPr/>
        <a:lstStyle/>
        <a:p>
          <a:endParaRPr lang="it-IT"/>
        </a:p>
      </dgm:t>
    </dgm:pt>
    <dgm:pt modelId="{34967B8D-6569-40DE-B275-4F5D9D0D47BE}">
      <dgm:prSet custT="1"/>
      <dgm:spPr/>
      <dgm:t>
        <a:bodyPr/>
        <a:lstStyle/>
        <a:p>
          <a:r>
            <a:rPr lang="it-IT" sz="1400" dirty="0" smtClean="0"/>
            <a:t>Paura</a:t>
          </a:r>
          <a:endParaRPr lang="it-IT" sz="1400" dirty="0"/>
        </a:p>
      </dgm:t>
    </dgm:pt>
    <dgm:pt modelId="{7E1360FD-97F0-4C80-9711-8D5E1C89C92F}" type="parTrans" cxnId="{42463442-B806-40D9-9178-228E4ED487E9}">
      <dgm:prSet/>
      <dgm:spPr/>
      <dgm:t>
        <a:bodyPr/>
        <a:lstStyle/>
        <a:p>
          <a:endParaRPr lang="it-IT"/>
        </a:p>
      </dgm:t>
    </dgm:pt>
    <dgm:pt modelId="{AE390270-967D-4C8C-825E-FCE5813EBAE5}" type="sibTrans" cxnId="{42463442-B806-40D9-9178-228E4ED487E9}">
      <dgm:prSet/>
      <dgm:spPr/>
      <dgm:t>
        <a:bodyPr/>
        <a:lstStyle/>
        <a:p>
          <a:endParaRPr lang="it-IT"/>
        </a:p>
      </dgm:t>
    </dgm:pt>
    <dgm:pt modelId="{9CD3D0C7-FB7F-4A34-B479-34D095E18128}">
      <dgm:prSet custT="1"/>
      <dgm:spPr/>
      <dgm:t>
        <a:bodyPr/>
        <a:lstStyle/>
        <a:p>
          <a:r>
            <a:rPr lang="it-IT" sz="1200" dirty="0" smtClean="0"/>
            <a:t>Divertimento</a:t>
          </a:r>
          <a:endParaRPr lang="it-IT" sz="1200" dirty="0"/>
        </a:p>
      </dgm:t>
    </dgm:pt>
    <dgm:pt modelId="{0556C843-8C98-4237-986E-E1B14442C80B}" type="parTrans" cxnId="{1E534448-C133-43A9-8360-CAE2C6050D01}">
      <dgm:prSet/>
      <dgm:spPr/>
      <dgm:t>
        <a:bodyPr/>
        <a:lstStyle/>
        <a:p>
          <a:endParaRPr lang="it-IT"/>
        </a:p>
      </dgm:t>
    </dgm:pt>
    <dgm:pt modelId="{8014D882-C6F2-4635-BD7F-A9E27E160D68}" type="sibTrans" cxnId="{1E534448-C133-43A9-8360-CAE2C6050D01}">
      <dgm:prSet/>
      <dgm:spPr/>
      <dgm:t>
        <a:bodyPr/>
        <a:lstStyle/>
        <a:p>
          <a:endParaRPr lang="it-IT"/>
        </a:p>
      </dgm:t>
    </dgm:pt>
    <dgm:pt modelId="{A3538B4D-B4C4-4A6E-B068-EDBE45E6B91F}">
      <dgm:prSet custT="1"/>
      <dgm:spPr/>
      <dgm:t>
        <a:bodyPr/>
        <a:lstStyle/>
        <a:p>
          <a:r>
            <a:rPr lang="it-IT" sz="1400" dirty="0" smtClean="0"/>
            <a:t>Somiglianza</a:t>
          </a:r>
          <a:endParaRPr lang="it-IT" sz="1400" dirty="0"/>
        </a:p>
      </dgm:t>
    </dgm:pt>
    <dgm:pt modelId="{D855587A-09DE-48B5-943A-C547D8B0A92B}" type="parTrans" cxnId="{5B22C806-3A3C-4EE6-B7DE-B9185393472F}">
      <dgm:prSet/>
      <dgm:spPr/>
      <dgm:t>
        <a:bodyPr/>
        <a:lstStyle/>
        <a:p>
          <a:endParaRPr lang="it-IT"/>
        </a:p>
      </dgm:t>
    </dgm:pt>
    <dgm:pt modelId="{9AAE690C-A0DC-434E-997C-A316E0A126D6}" type="sibTrans" cxnId="{5B22C806-3A3C-4EE6-B7DE-B9185393472F}">
      <dgm:prSet/>
      <dgm:spPr/>
      <dgm:t>
        <a:bodyPr/>
        <a:lstStyle/>
        <a:p>
          <a:endParaRPr lang="it-IT"/>
        </a:p>
      </dgm:t>
    </dgm:pt>
    <dgm:pt modelId="{8CD31E0D-4E67-428D-A553-91723FEB9266}">
      <dgm:prSet custT="1"/>
      <dgm:spPr/>
      <dgm:t>
        <a:bodyPr/>
        <a:lstStyle/>
        <a:p>
          <a:r>
            <a:rPr lang="it-IT" sz="1400" dirty="0" smtClean="0"/>
            <a:t>Speculazione</a:t>
          </a:r>
        </a:p>
      </dgm:t>
    </dgm:pt>
    <dgm:pt modelId="{7A167094-2190-4EBF-B2A9-D99B4CF28A44}" type="parTrans" cxnId="{A42A9FA2-72EB-4C6C-AEAC-4B3E7F916E5C}">
      <dgm:prSet/>
      <dgm:spPr/>
      <dgm:t>
        <a:bodyPr/>
        <a:lstStyle/>
        <a:p>
          <a:endParaRPr lang="it-IT"/>
        </a:p>
      </dgm:t>
    </dgm:pt>
    <dgm:pt modelId="{8BCC5709-BF7C-4C89-A6A9-DAA8D15848D2}" type="sibTrans" cxnId="{A42A9FA2-72EB-4C6C-AEAC-4B3E7F916E5C}">
      <dgm:prSet/>
      <dgm:spPr/>
      <dgm:t>
        <a:bodyPr/>
        <a:lstStyle/>
        <a:p>
          <a:endParaRPr lang="it-IT"/>
        </a:p>
      </dgm:t>
    </dgm:pt>
    <dgm:pt modelId="{CB257C90-2C04-449E-BADF-CD0F1F84193D}">
      <dgm:prSet custT="1"/>
      <dgm:spPr/>
      <dgm:t>
        <a:bodyPr/>
        <a:lstStyle/>
        <a:p>
          <a:r>
            <a:rPr lang="it-IT" sz="1400" dirty="0" smtClean="0"/>
            <a:t>utilità</a:t>
          </a:r>
          <a:endParaRPr lang="it-IT" sz="1400" dirty="0"/>
        </a:p>
      </dgm:t>
    </dgm:pt>
    <dgm:pt modelId="{EF273883-6EA6-4C65-9594-D019D7FB7FED}" type="parTrans" cxnId="{D65121A3-F62B-4132-8969-31F1C21127CB}">
      <dgm:prSet/>
      <dgm:spPr/>
      <dgm:t>
        <a:bodyPr/>
        <a:lstStyle/>
        <a:p>
          <a:endParaRPr lang="it-IT"/>
        </a:p>
      </dgm:t>
    </dgm:pt>
    <dgm:pt modelId="{9E7D4046-0CCA-4273-B545-FDE36C438DCD}" type="sibTrans" cxnId="{D65121A3-F62B-4132-8969-31F1C21127CB}">
      <dgm:prSet/>
      <dgm:spPr/>
      <dgm:t>
        <a:bodyPr/>
        <a:lstStyle/>
        <a:p>
          <a:endParaRPr lang="it-IT"/>
        </a:p>
      </dgm:t>
    </dgm:pt>
    <dgm:pt modelId="{7A5F2D09-E3AB-46EE-B036-1871A1C306E6}" type="pres">
      <dgm:prSet presAssocID="{91C1B891-E8A8-40E9-A506-056341412E7C}" presName="Name0" presStyleCnt="0">
        <dgm:presLayoutVars>
          <dgm:chMax val="1"/>
          <dgm:dir/>
          <dgm:animLvl val="ctr"/>
          <dgm:resizeHandles val="exact"/>
        </dgm:presLayoutVars>
      </dgm:prSet>
      <dgm:spPr/>
      <dgm:t>
        <a:bodyPr/>
        <a:lstStyle/>
        <a:p>
          <a:endParaRPr lang="it-IT"/>
        </a:p>
      </dgm:t>
    </dgm:pt>
    <dgm:pt modelId="{E7C4B697-FB55-4990-9AAC-48A2D54999B2}" type="pres">
      <dgm:prSet presAssocID="{A63B5B17-7AC2-4D1A-8E18-4CFA54D61E16}" presName="centerShape" presStyleLbl="node0" presStyleIdx="0" presStyleCnt="1" custScaleX="164079" custScaleY="135124"/>
      <dgm:spPr/>
      <dgm:t>
        <a:bodyPr/>
        <a:lstStyle/>
        <a:p>
          <a:endParaRPr lang="it-IT"/>
        </a:p>
      </dgm:t>
    </dgm:pt>
    <dgm:pt modelId="{A0055A4B-F730-4ED2-9BE5-ECC3B4F68DC0}" type="pres">
      <dgm:prSet presAssocID="{B34C5DFC-6678-43E1-B017-873F1FCD2B9A}" presName="parTrans" presStyleLbl="sibTrans2D1" presStyleIdx="0" presStyleCnt="16"/>
      <dgm:spPr/>
      <dgm:t>
        <a:bodyPr/>
        <a:lstStyle/>
        <a:p>
          <a:endParaRPr lang="it-IT"/>
        </a:p>
      </dgm:t>
    </dgm:pt>
    <dgm:pt modelId="{973EEE3F-9A2C-43F6-B264-DD2345D45BE5}" type="pres">
      <dgm:prSet presAssocID="{B34C5DFC-6678-43E1-B017-873F1FCD2B9A}" presName="connectorText" presStyleLbl="sibTrans2D1" presStyleIdx="0" presStyleCnt="16"/>
      <dgm:spPr/>
      <dgm:t>
        <a:bodyPr/>
        <a:lstStyle/>
        <a:p>
          <a:endParaRPr lang="it-IT"/>
        </a:p>
      </dgm:t>
    </dgm:pt>
    <dgm:pt modelId="{5C24764C-27F9-4586-BA5C-A76142CFAB22}" type="pres">
      <dgm:prSet presAssocID="{169AE456-228F-4575-8514-5AE0ACFC9C39}" presName="node" presStyleLbl="node1" presStyleIdx="0" presStyleCnt="16">
        <dgm:presLayoutVars>
          <dgm:bulletEnabled val="1"/>
        </dgm:presLayoutVars>
      </dgm:prSet>
      <dgm:spPr/>
      <dgm:t>
        <a:bodyPr/>
        <a:lstStyle/>
        <a:p>
          <a:endParaRPr lang="it-IT"/>
        </a:p>
      </dgm:t>
    </dgm:pt>
    <dgm:pt modelId="{4D93E01D-47DD-406F-80BE-13C9254421CD}" type="pres">
      <dgm:prSet presAssocID="{9D21A9D6-F8A3-4111-95D0-3E1AE85C3791}" presName="parTrans" presStyleLbl="sibTrans2D1" presStyleIdx="1" presStyleCnt="16"/>
      <dgm:spPr/>
      <dgm:t>
        <a:bodyPr/>
        <a:lstStyle/>
        <a:p>
          <a:endParaRPr lang="it-IT"/>
        </a:p>
      </dgm:t>
    </dgm:pt>
    <dgm:pt modelId="{2E3730C1-E6DA-49AB-B3AD-925C10D83E51}" type="pres">
      <dgm:prSet presAssocID="{9D21A9D6-F8A3-4111-95D0-3E1AE85C3791}" presName="connectorText" presStyleLbl="sibTrans2D1" presStyleIdx="1" presStyleCnt="16"/>
      <dgm:spPr/>
      <dgm:t>
        <a:bodyPr/>
        <a:lstStyle/>
        <a:p>
          <a:endParaRPr lang="it-IT"/>
        </a:p>
      </dgm:t>
    </dgm:pt>
    <dgm:pt modelId="{286B4328-C318-441D-AC17-9DA84E8B089A}" type="pres">
      <dgm:prSet presAssocID="{5B2633C1-C6B0-406E-90C8-1D9B7A46B211}" presName="node" presStyleLbl="node1" presStyleIdx="1" presStyleCnt="16">
        <dgm:presLayoutVars>
          <dgm:bulletEnabled val="1"/>
        </dgm:presLayoutVars>
      </dgm:prSet>
      <dgm:spPr/>
      <dgm:t>
        <a:bodyPr/>
        <a:lstStyle/>
        <a:p>
          <a:endParaRPr lang="it-IT"/>
        </a:p>
      </dgm:t>
    </dgm:pt>
    <dgm:pt modelId="{FD9C03AE-FB09-4B1F-973C-10A57E6DCB78}" type="pres">
      <dgm:prSet presAssocID="{48AAD985-77D2-4A76-BF26-8AAF2913F7CC}" presName="parTrans" presStyleLbl="sibTrans2D1" presStyleIdx="2" presStyleCnt="16"/>
      <dgm:spPr/>
      <dgm:t>
        <a:bodyPr/>
        <a:lstStyle/>
        <a:p>
          <a:endParaRPr lang="it-IT"/>
        </a:p>
      </dgm:t>
    </dgm:pt>
    <dgm:pt modelId="{C8612519-D4C7-463A-983B-C4DF8BF63ACA}" type="pres">
      <dgm:prSet presAssocID="{48AAD985-77D2-4A76-BF26-8AAF2913F7CC}" presName="connectorText" presStyleLbl="sibTrans2D1" presStyleIdx="2" presStyleCnt="16"/>
      <dgm:spPr/>
      <dgm:t>
        <a:bodyPr/>
        <a:lstStyle/>
        <a:p>
          <a:endParaRPr lang="it-IT"/>
        </a:p>
      </dgm:t>
    </dgm:pt>
    <dgm:pt modelId="{DF69D147-90BA-4AD8-A2C9-5041E8AC45F4}" type="pres">
      <dgm:prSet presAssocID="{32125A37-9284-4188-9FC4-347B00101715}" presName="node" presStyleLbl="node1" presStyleIdx="2" presStyleCnt="16" custScaleX="162105">
        <dgm:presLayoutVars>
          <dgm:bulletEnabled val="1"/>
        </dgm:presLayoutVars>
      </dgm:prSet>
      <dgm:spPr/>
      <dgm:t>
        <a:bodyPr/>
        <a:lstStyle/>
        <a:p>
          <a:endParaRPr lang="it-IT"/>
        </a:p>
      </dgm:t>
    </dgm:pt>
    <dgm:pt modelId="{E5E6F5C9-48E6-40F1-9A8C-7938F77378E0}" type="pres">
      <dgm:prSet presAssocID="{797A9303-6D62-444E-91DF-5D0F6C789589}" presName="parTrans" presStyleLbl="sibTrans2D1" presStyleIdx="3" presStyleCnt="16"/>
      <dgm:spPr/>
      <dgm:t>
        <a:bodyPr/>
        <a:lstStyle/>
        <a:p>
          <a:endParaRPr lang="it-IT"/>
        </a:p>
      </dgm:t>
    </dgm:pt>
    <dgm:pt modelId="{2D7BB8F6-0FC6-4FD3-975C-28D6D7434C81}" type="pres">
      <dgm:prSet presAssocID="{797A9303-6D62-444E-91DF-5D0F6C789589}" presName="connectorText" presStyleLbl="sibTrans2D1" presStyleIdx="3" presStyleCnt="16"/>
      <dgm:spPr/>
      <dgm:t>
        <a:bodyPr/>
        <a:lstStyle/>
        <a:p>
          <a:endParaRPr lang="it-IT"/>
        </a:p>
      </dgm:t>
    </dgm:pt>
    <dgm:pt modelId="{945A1028-3E7C-436C-A561-688F2A76C9C6}" type="pres">
      <dgm:prSet presAssocID="{4ECBFF1F-8455-45CD-943C-BE45B27E726F}" presName="node" presStyleLbl="node1" presStyleIdx="3" presStyleCnt="16" custScaleX="161413" custScaleY="111367">
        <dgm:presLayoutVars>
          <dgm:bulletEnabled val="1"/>
        </dgm:presLayoutVars>
      </dgm:prSet>
      <dgm:spPr/>
      <dgm:t>
        <a:bodyPr/>
        <a:lstStyle/>
        <a:p>
          <a:endParaRPr lang="it-IT"/>
        </a:p>
      </dgm:t>
    </dgm:pt>
    <dgm:pt modelId="{1488B09F-721F-439D-9221-180F298C9901}" type="pres">
      <dgm:prSet presAssocID="{D43ABD25-6E16-4FFD-B0B8-313BB7244F1C}" presName="parTrans" presStyleLbl="sibTrans2D1" presStyleIdx="4" presStyleCnt="16"/>
      <dgm:spPr/>
      <dgm:t>
        <a:bodyPr/>
        <a:lstStyle/>
        <a:p>
          <a:endParaRPr lang="it-IT"/>
        </a:p>
      </dgm:t>
    </dgm:pt>
    <dgm:pt modelId="{072E1463-E7C0-493D-A787-B49B02441F9F}" type="pres">
      <dgm:prSet presAssocID="{D43ABD25-6E16-4FFD-B0B8-313BB7244F1C}" presName="connectorText" presStyleLbl="sibTrans2D1" presStyleIdx="4" presStyleCnt="16"/>
      <dgm:spPr/>
      <dgm:t>
        <a:bodyPr/>
        <a:lstStyle/>
        <a:p>
          <a:endParaRPr lang="it-IT"/>
        </a:p>
      </dgm:t>
    </dgm:pt>
    <dgm:pt modelId="{7B608BD8-4A0D-491E-83CF-EA54953E9091}" type="pres">
      <dgm:prSet presAssocID="{F79B2E62-FA68-48B4-8AA0-4CD9A661FD04}" presName="node" presStyleLbl="node1" presStyleIdx="4" presStyleCnt="16" custScaleX="128624" custScaleY="107932">
        <dgm:presLayoutVars>
          <dgm:bulletEnabled val="1"/>
        </dgm:presLayoutVars>
      </dgm:prSet>
      <dgm:spPr/>
      <dgm:t>
        <a:bodyPr/>
        <a:lstStyle/>
        <a:p>
          <a:endParaRPr lang="it-IT"/>
        </a:p>
      </dgm:t>
    </dgm:pt>
    <dgm:pt modelId="{14DFD844-28B8-4E81-80D0-7156C0719C7E}" type="pres">
      <dgm:prSet presAssocID="{0AD7B592-C529-4ADA-9560-11D213F7D684}" presName="parTrans" presStyleLbl="sibTrans2D1" presStyleIdx="5" presStyleCnt="16"/>
      <dgm:spPr/>
      <dgm:t>
        <a:bodyPr/>
        <a:lstStyle/>
        <a:p>
          <a:endParaRPr lang="it-IT"/>
        </a:p>
      </dgm:t>
    </dgm:pt>
    <dgm:pt modelId="{09F85670-BA87-4968-99E4-4D1BA327C19F}" type="pres">
      <dgm:prSet presAssocID="{0AD7B592-C529-4ADA-9560-11D213F7D684}" presName="connectorText" presStyleLbl="sibTrans2D1" presStyleIdx="5" presStyleCnt="16"/>
      <dgm:spPr/>
      <dgm:t>
        <a:bodyPr/>
        <a:lstStyle/>
        <a:p>
          <a:endParaRPr lang="it-IT"/>
        </a:p>
      </dgm:t>
    </dgm:pt>
    <dgm:pt modelId="{F198B3D3-0AB4-4E37-89BD-F6A2F1F14DF1}" type="pres">
      <dgm:prSet presAssocID="{37135CCE-F7F0-4142-9DC8-07F289155EA7}" presName="node" presStyleLbl="node1" presStyleIdx="5" presStyleCnt="16" custScaleX="224016" custScaleY="104497">
        <dgm:presLayoutVars>
          <dgm:bulletEnabled val="1"/>
        </dgm:presLayoutVars>
      </dgm:prSet>
      <dgm:spPr/>
      <dgm:t>
        <a:bodyPr/>
        <a:lstStyle/>
        <a:p>
          <a:endParaRPr lang="it-IT"/>
        </a:p>
      </dgm:t>
    </dgm:pt>
    <dgm:pt modelId="{26B03CFD-B436-4D8A-9B60-5064486B7D89}" type="pres">
      <dgm:prSet presAssocID="{699A3A67-0A32-4B39-9B63-45BA0F0B9379}" presName="parTrans" presStyleLbl="sibTrans2D1" presStyleIdx="6" presStyleCnt="16"/>
      <dgm:spPr/>
      <dgm:t>
        <a:bodyPr/>
        <a:lstStyle/>
        <a:p>
          <a:endParaRPr lang="it-IT"/>
        </a:p>
      </dgm:t>
    </dgm:pt>
    <dgm:pt modelId="{7A5EC648-B17E-480C-9CCD-6A7EAE43641B}" type="pres">
      <dgm:prSet presAssocID="{699A3A67-0A32-4B39-9B63-45BA0F0B9379}" presName="connectorText" presStyleLbl="sibTrans2D1" presStyleIdx="6" presStyleCnt="16"/>
      <dgm:spPr/>
      <dgm:t>
        <a:bodyPr/>
        <a:lstStyle/>
        <a:p>
          <a:endParaRPr lang="it-IT"/>
        </a:p>
      </dgm:t>
    </dgm:pt>
    <dgm:pt modelId="{CD7E26E1-7DE2-446F-9E55-DFEF37767E49}" type="pres">
      <dgm:prSet presAssocID="{CB5D4C1A-6E31-4BBD-A8E1-DAB29D5621FA}" presName="node" presStyleLbl="node1" presStyleIdx="6" presStyleCnt="16" custScaleX="149282">
        <dgm:presLayoutVars>
          <dgm:bulletEnabled val="1"/>
        </dgm:presLayoutVars>
      </dgm:prSet>
      <dgm:spPr/>
      <dgm:t>
        <a:bodyPr/>
        <a:lstStyle/>
        <a:p>
          <a:endParaRPr lang="it-IT"/>
        </a:p>
      </dgm:t>
    </dgm:pt>
    <dgm:pt modelId="{99F1545E-99C5-4BAB-8929-B08781F27616}" type="pres">
      <dgm:prSet presAssocID="{74CBFFF7-191F-4E87-A4BC-2381FF442C2A}" presName="parTrans" presStyleLbl="sibTrans2D1" presStyleIdx="7" presStyleCnt="16"/>
      <dgm:spPr/>
      <dgm:t>
        <a:bodyPr/>
        <a:lstStyle/>
        <a:p>
          <a:endParaRPr lang="it-IT"/>
        </a:p>
      </dgm:t>
    </dgm:pt>
    <dgm:pt modelId="{4C805A6B-5F21-413B-9BAD-A2C48B8159E8}" type="pres">
      <dgm:prSet presAssocID="{74CBFFF7-191F-4E87-A4BC-2381FF442C2A}" presName="connectorText" presStyleLbl="sibTrans2D1" presStyleIdx="7" presStyleCnt="16"/>
      <dgm:spPr/>
      <dgm:t>
        <a:bodyPr/>
        <a:lstStyle/>
        <a:p>
          <a:endParaRPr lang="it-IT"/>
        </a:p>
      </dgm:t>
    </dgm:pt>
    <dgm:pt modelId="{C075B51E-C500-4348-A6A5-4790EDF00BF1}" type="pres">
      <dgm:prSet presAssocID="{36AD9266-6E93-4607-BE16-C6CD610082E2}" presName="node" presStyleLbl="node1" presStyleIdx="7" presStyleCnt="16" custScaleX="162763" custRadScaleRad="106010" custRadScaleInc="-24333">
        <dgm:presLayoutVars>
          <dgm:bulletEnabled val="1"/>
        </dgm:presLayoutVars>
      </dgm:prSet>
      <dgm:spPr/>
      <dgm:t>
        <a:bodyPr/>
        <a:lstStyle/>
        <a:p>
          <a:endParaRPr lang="it-IT"/>
        </a:p>
      </dgm:t>
    </dgm:pt>
    <dgm:pt modelId="{3D798C2F-A36E-45FC-A472-54C0AD2562FF}" type="pres">
      <dgm:prSet presAssocID="{C772B016-58DB-4B75-9E0E-7F6E9BA50099}" presName="parTrans" presStyleLbl="sibTrans2D1" presStyleIdx="8" presStyleCnt="16"/>
      <dgm:spPr/>
      <dgm:t>
        <a:bodyPr/>
        <a:lstStyle/>
        <a:p>
          <a:endParaRPr lang="it-IT"/>
        </a:p>
      </dgm:t>
    </dgm:pt>
    <dgm:pt modelId="{5CB15C5D-B388-45A6-87B7-1DBDEC424191}" type="pres">
      <dgm:prSet presAssocID="{C772B016-58DB-4B75-9E0E-7F6E9BA50099}" presName="connectorText" presStyleLbl="sibTrans2D1" presStyleIdx="8" presStyleCnt="16"/>
      <dgm:spPr/>
      <dgm:t>
        <a:bodyPr/>
        <a:lstStyle/>
        <a:p>
          <a:endParaRPr lang="it-IT"/>
        </a:p>
      </dgm:t>
    </dgm:pt>
    <dgm:pt modelId="{7A1A398F-752F-4135-88B2-0FE60E97D799}" type="pres">
      <dgm:prSet presAssocID="{A69F736F-52C2-4513-8CA0-4C140BC67BF8}" presName="node" presStyleLbl="node1" presStyleIdx="8" presStyleCnt="16" custRadScaleRad="101470" custRadScaleInc="-30773">
        <dgm:presLayoutVars>
          <dgm:bulletEnabled val="1"/>
        </dgm:presLayoutVars>
      </dgm:prSet>
      <dgm:spPr/>
      <dgm:t>
        <a:bodyPr/>
        <a:lstStyle/>
        <a:p>
          <a:endParaRPr lang="it-IT"/>
        </a:p>
      </dgm:t>
    </dgm:pt>
    <dgm:pt modelId="{980D9C68-C5F7-4823-A78F-98D3EC37F72C}" type="pres">
      <dgm:prSet presAssocID="{513A250B-521E-4B1B-A503-9709B69E9601}" presName="parTrans" presStyleLbl="sibTrans2D1" presStyleIdx="9" presStyleCnt="16"/>
      <dgm:spPr/>
      <dgm:t>
        <a:bodyPr/>
        <a:lstStyle/>
        <a:p>
          <a:endParaRPr lang="it-IT"/>
        </a:p>
      </dgm:t>
    </dgm:pt>
    <dgm:pt modelId="{260714DB-C8B3-43D2-B809-22AF3BF377DB}" type="pres">
      <dgm:prSet presAssocID="{513A250B-521E-4B1B-A503-9709B69E9601}" presName="connectorText" presStyleLbl="sibTrans2D1" presStyleIdx="9" presStyleCnt="16"/>
      <dgm:spPr/>
      <dgm:t>
        <a:bodyPr/>
        <a:lstStyle/>
        <a:p>
          <a:endParaRPr lang="it-IT"/>
        </a:p>
      </dgm:t>
    </dgm:pt>
    <dgm:pt modelId="{EDA9AB1D-E8D9-496D-8BD0-FE708EFBB21B}" type="pres">
      <dgm:prSet presAssocID="{69212D35-47B1-470D-A2AE-1EFE9E4C4A22}" presName="node" presStyleLbl="node1" presStyleIdx="9" presStyleCnt="16" custScaleX="235577" custRadScaleRad="105364" custRadScaleInc="17609">
        <dgm:presLayoutVars>
          <dgm:bulletEnabled val="1"/>
        </dgm:presLayoutVars>
      </dgm:prSet>
      <dgm:spPr/>
      <dgm:t>
        <a:bodyPr/>
        <a:lstStyle/>
        <a:p>
          <a:endParaRPr lang="it-IT"/>
        </a:p>
      </dgm:t>
    </dgm:pt>
    <dgm:pt modelId="{0C01C100-5C25-4364-A827-796230366F90}" type="pres">
      <dgm:prSet presAssocID="{CC1587C6-6182-42AC-BA81-1FE6E0FE39E5}" presName="parTrans" presStyleLbl="sibTrans2D1" presStyleIdx="10" presStyleCnt="16"/>
      <dgm:spPr/>
      <dgm:t>
        <a:bodyPr/>
        <a:lstStyle/>
        <a:p>
          <a:endParaRPr lang="it-IT"/>
        </a:p>
      </dgm:t>
    </dgm:pt>
    <dgm:pt modelId="{3900A66E-4098-491F-904C-DF669B1DA5F5}" type="pres">
      <dgm:prSet presAssocID="{CC1587C6-6182-42AC-BA81-1FE6E0FE39E5}" presName="connectorText" presStyleLbl="sibTrans2D1" presStyleIdx="10" presStyleCnt="16"/>
      <dgm:spPr/>
      <dgm:t>
        <a:bodyPr/>
        <a:lstStyle/>
        <a:p>
          <a:endParaRPr lang="it-IT"/>
        </a:p>
      </dgm:t>
    </dgm:pt>
    <dgm:pt modelId="{E7983B9E-1F5F-409C-B357-1C55EE6E6D4A}" type="pres">
      <dgm:prSet presAssocID="{47A6AADB-62D9-4EDF-832D-C8C6E0CA8C58}" presName="node" presStyleLbl="node1" presStyleIdx="10" presStyleCnt="16" custRadScaleRad="99727" custRadScaleInc="11382">
        <dgm:presLayoutVars>
          <dgm:bulletEnabled val="1"/>
        </dgm:presLayoutVars>
      </dgm:prSet>
      <dgm:spPr/>
      <dgm:t>
        <a:bodyPr/>
        <a:lstStyle/>
        <a:p>
          <a:endParaRPr lang="it-IT"/>
        </a:p>
      </dgm:t>
    </dgm:pt>
    <dgm:pt modelId="{AAE07887-39FD-480A-9814-E334E5D90EA8}" type="pres">
      <dgm:prSet presAssocID="{7E1360FD-97F0-4C80-9711-8D5E1C89C92F}" presName="parTrans" presStyleLbl="sibTrans2D1" presStyleIdx="11" presStyleCnt="16"/>
      <dgm:spPr/>
      <dgm:t>
        <a:bodyPr/>
        <a:lstStyle/>
        <a:p>
          <a:endParaRPr lang="it-IT"/>
        </a:p>
      </dgm:t>
    </dgm:pt>
    <dgm:pt modelId="{6662274A-F96F-4E2A-A36E-1B80F5A759BD}" type="pres">
      <dgm:prSet presAssocID="{7E1360FD-97F0-4C80-9711-8D5E1C89C92F}" presName="connectorText" presStyleLbl="sibTrans2D1" presStyleIdx="11" presStyleCnt="16"/>
      <dgm:spPr/>
      <dgm:t>
        <a:bodyPr/>
        <a:lstStyle/>
        <a:p>
          <a:endParaRPr lang="it-IT"/>
        </a:p>
      </dgm:t>
    </dgm:pt>
    <dgm:pt modelId="{76AA0FA5-1D1D-4FB6-BDED-922A21C9309A}" type="pres">
      <dgm:prSet presAssocID="{34967B8D-6569-40DE-B275-4F5D9D0D47BE}" presName="node" presStyleLbl="node1" presStyleIdx="11" presStyleCnt="16">
        <dgm:presLayoutVars>
          <dgm:bulletEnabled val="1"/>
        </dgm:presLayoutVars>
      </dgm:prSet>
      <dgm:spPr/>
      <dgm:t>
        <a:bodyPr/>
        <a:lstStyle/>
        <a:p>
          <a:endParaRPr lang="it-IT"/>
        </a:p>
      </dgm:t>
    </dgm:pt>
    <dgm:pt modelId="{7FF051D2-5B45-47D5-815E-41FF008F1673}" type="pres">
      <dgm:prSet presAssocID="{0556C843-8C98-4237-986E-E1B14442C80B}" presName="parTrans" presStyleLbl="sibTrans2D1" presStyleIdx="12" presStyleCnt="16"/>
      <dgm:spPr/>
      <dgm:t>
        <a:bodyPr/>
        <a:lstStyle/>
        <a:p>
          <a:endParaRPr lang="it-IT"/>
        </a:p>
      </dgm:t>
    </dgm:pt>
    <dgm:pt modelId="{A8D8FA6C-D6D7-4C2A-8241-5A85099A5DBE}" type="pres">
      <dgm:prSet presAssocID="{0556C843-8C98-4237-986E-E1B14442C80B}" presName="connectorText" presStyleLbl="sibTrans2D1" presStyleIdx="12" presStyleCnt="16"/>
      <dgm:spPr/>
      <dgm:t>
        <a:bodyPr/>
        <a:lstStyle/>
        <a:p>
          <a:endParaRPr lang="it-IT"/>
        </a:p>
      </dgm:t>
    </dgm:pt>
    <dgm:pt modelId="{28D4E8A9-E6CD-43E2-935D-2F9609CAB9D8}" type="pres">
      <dgm:prSet presAssocID="{9CD3D0C7-FB7F-4A34-B479-34D095E18128}" presName="node" presStyleLbl="node1" presStyleIdx="12" presStyleCnt="16" custScaleX="182846" custRadScaleRad="100118" custRadScaleInc="-7670">
        <dgm:presLayoutVars>
          <dgm:bulletEnabled val="1"/>
        </dgm:presLayoutVars>
      </dgm:prSet>
      <dgm:spPr/>
      <dgm:t>
        <a:bodyPr/>
        <a:lstStyle/>
        <a:p>
          <a:endParaRPr lang="it-IT"/>
        </a:p>
      </dgm:t>
    </dgm:pt>
    <dgm:pt modelId="{BEFDA11F-3645-4E1A-B8E3-50F7911582AA}" type="pres">
      <dgm:prSet presAssocID="{D855587A-09DE-48B5-943A-C547D8B0A92B}" presName="parTrans" presStyleLbl="sibTrans2D1" presStyleIdx="13" presStyleCnt="16"/>
      <dgm:spPr/>
      <dgm:t>
        <a:bodyPr/>
        <a:lstStyle/>
        <a:p>
          <a:endParaRPr lang="it-IT"/>
        </a:p>
      </dgm:t>
    </dgm:pt>
    <dgm:pt modelId="{908B0BEE-5520-45C4-8C90-3669016B8DA9}" type="pres">
      <dgm:prSet presAssocID="{D855587A-09DE-48B5-943A-C547D8B0A92B}" presName="connectorText" presStyleLbl="sibTrans2D1" presStyleIdx="13" presStyleCnt="16"/>
      <dgm:spPr/>
      <dgm:t>
        <a:bodyPr/>
        <a:lstStyle/>
        <a:p>
          <a:endParaRPr lang="it-IT"/>
        </a:p>
      </dgm:t>
    </dgm:pt>
    <dgm:pt modelId="{76D08517-8CB9-49ED-93EB-F80605C70201}" type="pres">
      <dgm:prSet presAssocID="{A3538B4D-B4C4-4A6E-B068-EDBE45E6B91F}" presName="node" presStyleLbl="node1" presStyleIdx="13" presStyleCnt="16" custScaleX="180369">
        <dgm:presLayoutVars>
          <dgm:bulletEnabled val="1"/>
        </dgm:presLayoutVars>
      </dgm:prSet>
      <dgm:spPr/>
      <dgm:t>
        <a:bodyPr/>
        <a:lstStyle/>
        <a:p>
          <a:endParaRPr lang="it-IT"/>
        </a:p>
      </dgm:t>
    </dgm:pt>
    <dgm:pt modelId="{28284785-49AF-442E-AFDA-C21E678FD43F}" type="pres">
      <dgm:prSet presAssocID="{7A167094-2190-4EBF-B2A9-D99B4CF28A44}" presName="parTrans" presStyleLbl="sibTrans2D1" presStyleIdx="14" presStyleCnt="16"/>
      <dgm:spPr/>
      <dgm:t>
        <a:bodyPr/>
        <a:lstStyle/>
        <a:p>
          <a:endParaRPr lang="it-IT"/>
        </a:p>
      </dgm:t>
    </dgm:pt>
    <dgm:pt modelId="{531233D2-0AB4-41E9-A6B3-02B21E08FC91}" type="pres">
      <dgm:prSet presAssocID="{7A167094-2190-4EBF-B2A9-D99B4CF28A44}" presName="connectorText" presStyleLbl="sibTrans2D1" presStyleIdx="14" presStyleCnt="16"/>
      <dgm:spPr/>
      <dgm:t>
        <a:bodyPr/>
        <a:lstStyle/>
        <a:p>
          <a:endParaRPr lang="it-IT"/>
        </a:p>
      </dgm:t>
    </dgm:pt>
    <dgm:pt modelId="{CDEA33E9-A370-4828-8EB1-08D9A23B06D9}" type="pres">
      <dgm:prSet presAssocID="{8CD31E0D-4E67-428D-A553-91723FEB9266}" presName="node" presStyleLbl="node1" presStyleIdx="14" presStyleCnt="16" custScaleX="217039">
        <dgm:presLayoutVars>
          <dgm:bulletEnabled val="1"/>
        </dgm:presLayoutVars>
      </dgm:prSet>
      <dgm:spPr/>
      <dgm:t>
        <a:bodyPr/>
        <a:lstStyle/>
        <a:p>
          <a:endParaRPr lang="it-IT"/>
        </a:p>
      </dgm:t>
    </dgm:pt>
    <dgm:pt modelId="{23B11A89-6717-4433-915A-BB163C3308C1}" type="pres">
      <dgm:prSet presAssocID="{EF273883-6EA6-4C65-9594-D019D7FB7FED}" presName="parTrans" presStyleLbl="sibTrans2D1" presStyleIdx="15" presStyleCnt="16"/>
      <dgm:spPr/>
      <dgm:t>
        <a:bodyPr/>
        <a:lstStyle/>
        <a:p>
          <a:endParaRPr lang="it-IT"/>
        </a:p>
      </dgm:t>
    </dgm:pt>
    <dgm:pt modelId="{A47A4124-96E0-494C-B9F7-DF2CC741B44F}" type="pres">
      <dgm:prSet presAssocID="{EF273883-6EA6-4C65-9594-D019D7FB7FED}" presName="connectorText" presStyleLbl="sibTrans2D1" presStyleIdx="15" presStyleCnt="16"/>
      <dgm:spPr/>
      <dgm:t>
        <a:bodyPr/>
        <a:lstStyle/>
        <a:p>
          <a:endParaRPr lang="it-IT"/>
        </a:p>
      </dgm:t>
    </dgm:pt>
    <dgm:pt modelId="{311F1797-D929-4C5A-8D86-4CA96CA0AB9D}" type="pres">
      <dgm:prSet presAssocID="{CB257C90-2C04-449E-BADF-CD0F1F84193D}" presName="node" presStyleLbl="node1" presStyleIdx="15" presStyleCnt="16" custRadScaleRad="101692" custRadScaleInc="14058">
        <dgm:presLayoutVars>
          <dgm:bulletEnabled val="1"/>
        </dgm:presLayoutVars>
      </dgm:prSet>
      <dgm:spPr/>
      <dgm:t>
        <a:bodyPr/>
        <a:lstStyle/>
        <a:p>
          <a:endParaRPr lang="it-IT"/>
        </a:p>
      </dgm:t>
    </dgm:pt>
  </dgm:ptLst>
  <dgm:cxnLst>
    <dgm:cxn modelId="{F9150A21-CDB4-4FD0-9972-3DB75F57C7DD}" type="presOf" srcId="{32125A37-9284-4188-9FC4-347B00101715}" destId="{DF69D147-90BA-4AD8-A2C9-5041E8AC45F4}" srcOrd="0" destOrd="0" presId="urn:microsoft.com/office/officeart/2005/8/layout/radial5"/>
    <dgm:cxn modelId="{D2F462DE-43DA-4D27-A2F2-ECEB1257021B}" type="presOf" srcId="{47A6AADB-62D9-4EDF-832D-C8C6E0CA8C58}" destId="{E7983B9E-1F5F-409C-B357-1C55EE6E6D4A}" srcOrd="0" destOrd="0" presId="urn:microsoft.com/office/officeart/2005/8/layout/radial5"/>
    <dgm:cxn modelId="{9CE9D57F-1B2D-4DF7-A3A8-F2444FA4B2BA}" type="presOf" srcId="{4ECBFF1F-8455-45CD-943C-BE45B27E726F}" destId="{945A1028-3E7C-436C-A561-688F2A76C9C6}" srcOrd="0" destOrd="0" presId="urn:microsoft.com/office/officeart/2005/8/layout/radial5"/>
    <dgm:cxn modelId="{7D7E8B72-B19B-4A93-9EB8-DCFC37D9B88C}" type="presOf" srcId="{C772B016-58DB-4B75-9E0E-7F6E9BA50099}" destId="{5CB15C5D-B388-45A6-87B7-1DBDEC424191}" srcOrd="1" destOrd="0" presId="urn:microsoft.com/office/officeart/2005/8/layout/radial5"/>
    <dgm:cxn modelId="{985C6BA6-CDFD-4AC0-A296-6ACF3E297C39}" type="presOf" srcId="{A69F736F-52C2-4513-8CA0-4C140BC67BF8}" destId="{7A1A398F-752F-4135-88B2-0FE60E97D799}" srcOrd="0" destOrd="0" presId="urn:microsoft.com/office/officeart/2005/8/layout/radial5"/>
    <dgm:cxn modelId="{205CCE7C-A07E-4CFF-84A2-B545AC59E90B}" type="presOf" srcId="{A63B5B17-7AC2-4D1A-8E18-4CFA54D61E16}" destId="{E7C4B697-FB55-4990-9AAC-48A2D54999B2}" srcOrd="0" destOrd="0" presId="urn:microsoft.com/office/officeart/2005/8/layout/radial5"/>
    <dgm:cxn modelId="{7916CBF0-38AC-434E-B104-179C8E0B0B5A}" type="presOf" srcId="{9CD3D0C7-FB7F-4A34-B479-34D095E18128}" destId="{28D4E8A9-E6CD-43E2-935D-2F9609CAB9D8}" srcOrd="0" destOrd="0" presId="urn:microsoft.com/office/officeart/2005/8/layout/radial5"/>
    <dgm:cxn modelId="{A42A9FA2-72EB-4C6C-AEAC-4B3E7F916E5C}" srcId="{A63B5B17-7AC2-4D1A-8E18-4CFA54D61E16}" destId="{8CD31E0D-4E67-428D-A553-91723FEB9266}" srcOrd="14" destOrd="0" parTransId="{7A167094-2190-4EBF-B2A9-D99B4CF28A44}" sibTransId="{8BCC5709-BF7C-4C89-A6A9-DAA8D15848D2}"/>
    <dgm:cxn modelId="{7C83FE9D-4518-48BB-8244-52A2473CFBBA}" type="presOf" srcId="{169AE456-228F-4575-8514-5AE0ACFC9C39}" destId="{5C24764C-27F9-4586-BA5C-A76142CFAB22}" srcOrd="0" destOrd="0" presId="urn:microsoft.com/office/officeart/2005/8/layout/radial5"/>
    <dgm:cxn modelId="{25ECDF3E-2EBB-40D8-9C3C-F0E5FEF70E59}" srcId="{A63B5B17-7AC2-4D1A-8E18-4CFA54D61E16}" destId="{36AD9266-6E93-4607-BE16-C6CD610082E2}" srcOrd="7" destOrd="0" parTransId="{74CBFFF7-191F-4E87-A4BC-2381FF442C2A}" sibTransId="{9366B91A-B1E4-4202-868D-819D22EF9751}"/>
    <dgm:cxn modelId="{D65121A3-F62B-4132-8969-31F1C21127CB}" srcId="{A63B5B17-7AC2-4D1A-8E18-4CFA54D61E16}" destId="{CB257C90-2C04-449E-BADF-CD0F1F84193D}" srcOrd="15" destOrd="0" parTransId="{EF273883-6EA6-4C65-9594-D019D7FB7FED}" sibTransId="{9E7D4046-0CCA-4273-B545-FDE36C438DCD}"/>
    <dgm:cxn modelId="{0A1AEF39-D9C2-461D-9C6E-04062CED9A67}" type="presOf" srcId="{D855587A-09DE-48B5-943A-C547D8B0A92B}" destId="{BEFDA11F-3645-4E1A-B8E3-50F7911582AA}" srcOrd="0" destOrd="0" presId="urn:microsoft.com/office/officeart/2005/8/layout/radial5"/>
    <dgm:cxn modelId="{C3938098-20ED-4864-BD5B-C45561FA76E4}" type="presOf" srcId="{D43ABD25-6E16-4FFD-B0B8-313BB7244F1C}" destId="{1488B09F-721F-439D-9221-180F298C9901}" srcOrd="0" destOrd="0" presId="urn:microsoft.com/office/officeart/2005/8/layout/radial5"/>
    <dgm:cxn modelId="{5B22C806-3A3C-4EE6-B7DE-B9185393472F}" srcId="{A63B5B17-7AC2-4D1A-8E18-4CFA54D61E16}" destId="{A3538B4D-B4C4-4A6E-B068-EDBE45E6B91F}" srcOrd="13" destOrd="0" parTransId="{D855587A-09DE-48B5-943A-C547D8B0A92B}" sibTransId="{9AAE690C-A0DC-434E-997C-A316E0A126D6}"/>
    <dgm:cxn modelId="{BE211FEF-A43E-4DB0-A508-6C619B3D91ED}" type="presOf" srcId="{91C1B891-E8A8-40E9-A506-056341412E7C}" destId="{7A5F2D09-E3AB-46EE-B036-1871A1C306E6}" srcOrd="0" destOrd="0" presId="urn:microsoft.com/office/officeart/2005/8/layout/radial5"/>
    <dgm:cxn modelId="{0226B092-A2C3-47F6-BE42-6A27E9A4240D}" type="presOf" srcId="{CB257C90-2C04-449E-BADF-CD0F1F84193D}" destId="{311F1797-D929-4C5A-8D86-4CA96CA0AB9D}" srcOrd="0" destOrd="0" presId="urn:microsoft.com/office/officeart/2005/8/layout/radial5"/>
    <dgm:cxn modelId="{E99F1450-12D0-4E7F-844E-33B9F652072C}" type="presOf" srcId="{F79B2E62-FA68-48B4-8AA0-4CD9A661FD04}" destId="{7B608BD8-4A0D-491E-83CF-EA54953E9091}" srcOrd="0" destOrd="0" presId="urn:microsoft.com/office/officeart/2005/8/layout/radial5"/>
    <dgm:cxn modelId="{22C83148-3961-42B3-B40B-798459B71E8E}" type="presOf" srcId="{0AD7B592-C529-4ADA-9560-11D213F7D684}" destId="{09F85670-BA87-4968-99E4-4D1BA327C19F}" srcOrd="1" destOrd="0" presId="urn:microsoft.com/office/officeart/2005/8/layout/radial5"/>
    <dgm:cxn modelId="{CD7F15A8-0434-49DF-9FBF-443AAC023C61}" srcId="{A63B5B17-7AC2-4D1A-8E18-4CFA54D61E16}" destId="{4ECBFF1F-8455-45CD-943C-BE45B27E726F}" srcOrd="3" destOrd="0" parTransId="{797A9303-6D62-444E-91DF-5D0F6C789589}" sibTransId="{2CEF3080-D1AF-41C2-B4F1-14B72C0EABF2}"/>
    <dgm:cxn modelId="{52E581B7-38F9-45EB-B9A2-337BDC03432E}" type="presOf" srcId="{797A9303-6D62-444E-91DF-5D0F6C789589}" destId="{2D7BB8F6-0FC6-4FD3-975C-28D6D7434C81}" srcOrd="1" destOrd="0" presId="urn:microsoft.com/office/officeart/2005/8/layout/radial5"/>
    <dgm:cxn modelId="{53B4F3E4-4BD6-40A8-B0BA-09743F1F1DEE}" type="presOf" srcId="{699A3A67-0A32-4B39-9B63-45BA0F0B9379}" destId="{26B03CFD-B436-4D8A-9B60-5064486B7D89}" srcOrd="0" destOrd="0" presId="urn:microsoft.com/office/officeart/2005/8/layout/radial5"/>
    <dgm:cxn modelId="{75557B36-09CF-4DD1-BFAB-326441A73FE2}" type="presOf" srcId="{513A250B-521E-4B1B-A503-9709B69E9601}" destId="{260714DB-C8B3-43D2-B809-22AF3BF377DB}" srcOrd="1" destOrd="0" presId="urn:microsoft.com/office/officeart/2005/8/layout/radial5"/>
    <dgm:cxn modelId="{0CFB719F-B869-4310-A79A-15E155F2A17E}" type="presOf" srcId="{74CBFFF7-191F-4E87-A4BC-2381FF442C2A}" destId="{4C805A6B-5F21-413B-9BAD-A2C48B8159E8}" srcOrd="1" destOrd="0" presId="urn:microsoft.com/office/officeart/2005/8/layout/radial5"/>
    <dgm:cxn modelId="{614E3D46-71A4-4693-A90F-CE9F6511EC15}" srcId="{A63B5B17-7AC2-4D1A-8E18-4CFA54D61E16}" destId="{47A6AADB-62D9-4EDF-832D-C8C6E0CA8C58}" srcOrd="10" destOrd="0" parTransId="{CC1587C6-6182-42AC-BA81-1FE6E0FE39E5}" sibTransId="{A3628CC2-D632-41F5-80AD-4D5DBB894127}"/>
    <dgm:cxn modelId="{9374338E-F9E7-4B80-8F06-F00C91CCD107}" type="presOf" srcId="{CC1587C6-6182-42AC-BA81-1FE6E0FE39E5}" destId="{3900A66E-4098-491F-904C-DF669B1DA5F5}" srcOrd="1" destOrd="0" presId="urn:microsoft.com/office/officeart/2005/8/layout/radial5"/>
    <dgm:cxn modelId="{2F8DCBAA-AF31-4A2F-B053-E46368447DB5}" srcId="{A63B5B17-7AC2-4D1A-8E18-4CFA54D61E16}" destId="{CB5D4C1A-6E31-4BBD-A8E1-DAB29D5621FA}" srcOrd="6" destOrd="0" parTransId="{699A3A67-0A32-4B39-9B63-45BA0F0B9379}" sibTransId="{AFDFB238-CB47-4723-8C85-8C1DE24FEDDE}"/>
    <dgm:cxn modelId="{6455ED5A-58BA-4444-BC12-938AC1802D53}" type="presOf" srcId="{0556C843-8C98-4237-986E-E1B14442C80B}" destId="{A8D8FA6C-D6D7-4C2A-8241-5A85099A5DBE}" srcOrd="1" destOrd="0" presId="urn:microsoft.com/office/officeart/2005/8/layout/radial5"/>
    <dgm:cxn modelId="{0B4056EC-73F3-4B50-BAF4-EFB4788D0B78}" type="presOf" srcId="{5B2633C1-C6B0-406E-90C8-1D9B7A46B211}" destId="{286B4328-C318-441D-AC17-9DA84E8B089A}" srcOrd="0" destOrd="0" presId="urn:microsoft.com/office/officeart/2005/8/layout/radial5"/>
    <dgm:cxn modelId="{7C7D1431-89CC-415A-A429-552F016E527B}" type="presOf" srcId="{EF273883-6EA6-4C65-9594-D019D7FB7FED}" destId="{23B11A89-6717-4433-915A-BB163C3308C1}" srcOrd="0" destOrd="0" presId="urn:microsoft.com/office/officeart/2005/8/layout/radial5"/>
    <dgm:cxn modelId="{8E9E66E4-B095-4DD4-B42F-809228C38242}" type="presOf" srcId="{37135CCE-F7F0-4142-9DC8-07F289155EA7}" destId="{F198B3D3-0AB4-4E37-89BD-F6A2F1F14DF1}" srcOrd="0" destOrd="0" presId="urn:microsoft.com/office/officeart/2005/8/layout/radial5"/>
    <dgm:cxn modelId="{42B6C20C-40D0-4678-8060-6545E2D011DB}" type="presOf" srcId="{B34C5DFC-6678-43E1-B017-873F1FCD2B9A}" destId="{A0055A4B-F730-4ED2-9BE5-ECC3B4F68DC0}" srcOrd="0" destOrd="0" presId="urn:microsoft.com/office/officeart/2005/8/layout/radial5"/>
    <dgm:cxn modelId="{B99492BF-B791-42EA-885C-185DEE7BC3E9}" srcId="{A63B5B17-7AC2-4D1A-8E18-4CFA54D61E16}" destId="{69212D35-47B1-470D-A2AE-1EFE9E4C4A22}" srcOrd="9" destOrd="0" parTransId="{513A250B-521E-4B1B-A503-9709B69E9601}" sibTransId="{600B4889-5DE0-4084-A42F-FB636CF518DF}"/>
    <dgm:cxn modelId="{78FBDD3B-89E7-4258-9E52-F75C03D953F9}" srcId="{A63B5B17-7AC2-4D1A-8E18-4CFA54D61E16}" destId="{32125A37-9284-4188-9FC4-347B00101715}" srcOrd="2" destOrd="0" parTransId="{48AAD985-77D2-4A76-BF26-8AAF2913F7CC}" sibTransId="{1540C6D0-FF16-46E1-A0D3-896B069CCB5E}"/>
    <dgm:cxn modelId="{9DC995FA-1B51-4922-886E-C0DA0C167147}" type="presOf" srcId="{0556C843-8C98-4237-986E-E1B14442C80B}" destId="{7FF051D2-5B45-47D5-815E-41FF008F1673}" srcOrd="0" destOrd="0" presId="urn:microsoft.com/office/officeart/2005/8/layout/radial5"/>
    <dgm:cxn modelId="{64B7DC11-9F8C-4B88-809B-F7A7CC1F1D33}" type="presOf" srcId="{CC1587C6-6182-42AC-BA81-1FE6E0FE39E5}" destId="{0C01C100-5C25-4364-A827-796230366F90}" srcOrd="0" destOrd="0" presId="urn:microsoft.com/office/officeart/2005/8/layout/radial5"/>
    <dgm:cxn modelId="{8457B95B-7AB6-4B85-BE13-B92970E09A40}" type="presOf" srcId="{699A3A67-0A32-4B39-9B63-45BA0F0B9379}" destId="{7A5EC648-B17E-480C-9CCD-6A7EAE43641B}" srcOrd="1" destOrd="0" presId="urn:microsoft.com/office/officeart/2005/8/layout/radial5"/>
    <dgm:cxn modelId="{42463442-B806-40D9-9178-228E4ED487E9}" srcId="{A63B5B17-7AC2-4D1A-8E18-4CFA54D61E16}" destId="{34967B8D-6569-40DE-B275-4F5D9D0D47BE}" srcOrd="11" destOrd="0" parTransId="{7E1360FD-97F0-4C80-9711-8D5E1C89C92F}" sibTransId="{AE390270-967D-4C8C-825E-FCE5813EBAE5}"/>
    <dgm:cxn modelId="{BAA015A1-9589-406A-AFE3-9F9D36CE188A}" type="presOf" srcId="{513A250B-521E-4B1B-A503-9709B69E9601}" destId="{980D9C68-C5F7-4823-A78F-98D3EC37F72C}" srcOrd="0" destOrd="0" presId="urn:microsoft.com/office/officeart/2005/8/layout/radial5"/>
    <dgm:cxn modelId="{C528D202-E116-4A05-ADDA-F9AF4C33086B}" type="presOf" srcId="{CB5D4C1A-6E31-4BBD-A8E1-DAB29D5621FA}" destId="{CD7E26E1-7DE2-446F-9E55-DFEF37767E49}" srcOrd="0" destOrd="0" presId="urn:microsoft.com/office/officeart/2005/8/layout/radial5"/>
    <dgm:cxn modelId="{54E17CFB-23A9-4AC3-800E-0A4AF30BCD37}" srcId="{A63B5B17-7AC2-4D1A-8E18-4CFA54D61E16}" destId="{F79B2E62-FA68-48B4-8AA0-4CD9A661FD04}" srcOrd="4" destOrd="0" parTransId="{D43ABD25-6E16-4FFD-B0B8-313BB7244F1C}" sibTransId="{C61EC186-F6D4-4184-82F7-18CDB42A21FB}"/>
    <dgm:cxn modelId="{A9864CF7-AC62-492D-A514-DA93BDA7A521}" type="presOf" srcId="{8CD31E0D-4E67-428D-A553-91723FEB9266}" destId="{CDEA33E9-A370-4828-8EB1-08D9A23B06D9}" srcOrd="0" destOrd="0" presId="urn:microsoft.com/office/officeart/2005/8/layout/radial5"/>
    <dgm:cxn modelId="{C0075DC4-6CAE-492B-B28C-18A8D52B7337}" srcId="{91C1B891-E8A8-40E9-A506-056341412E7C}" destId="{A63B5B17-7AC2-4D1A-8E18-4CFA54D61E16}" srcOrd="0" destOrd="0" parTransId="{9F5CDE9A-7F18-4D87-9A5F-922ADB5F6155}" sibTransId="{083EFB4B-1B5E-4C65-89D9-43D7552EBB08}"/>
    <dgm:cxn modelId="{0D1F4663-F296-4A5A-B2E7-2EF19ED6D22E}" type="presOf" srcId="{34967B8D-6569-40DE-B275-4F5D9D0D47BE}" destId="{76AA0FA5-1D1D-4FB6-BDED-922A21C9309A}" srcOrd="0" destOrd="0" presId="urn:microsoft.com/office/officeart/2005/8/layout/radial5"/>
    <dgm:cxn modelId="{A4A0B4AD-6AD4-4029-93D0-B431E54BFE82}" type="presOf" srcId="{C772B016-58DB-4B75-9E0E-7F6E9BA50099}" destId="{3D798C2F-A36E-45FC-A472-54C0AD2562FF}" srcOrd="0" destOrd="0" presId="urn:microsoft.com/office/officeart/2005/8/layout/radial5"/>
    <dgm:cxn modelId="{7335CC88-1F2D-48C5-80F7-A755DEBD97A1}" type="presOf" srcId="{D43ABD25-6E16-4FFD-B0B8-313BB7244F1C}" destId="{072E1463-E7C0-493D-A787-B49B02441F9F}" srcOrd="1" destOrd="0" presId="urn:microsoft.com/office/officeart/2005/8/layout/radial5"/>
    <dgm:cxn modelId="{B5775526-FBA3-4290-B991-4661F8F621A7}" type="presOf" srcId="{74CBFFF7-191F-4E87-A4BC-2381FF442C2A}" destId="{99F1545E-99C5-4BAB-8929-B08781F27616}" srcOrd="0" destOrd="0" presId="urn:microsoft.com/office/officeart/2005/8/layout/radial5"/>
    <dgm:cxn modelId="{3E4B894C-47DF-4E62-81E8-5B2F3BDE6552}" srcId="{A63B5B17-7AC2-4D1A-8E18-4CFA54D61E16}" destId="{5B2633C1-C6B0-406E-90C8-1D9B7A46B211}" srcOrd="1" destOrd="0" parTransId="{9D21A9D6-F8A3-4111-95D0-3E1AE85C3791}" sibTransId="{D1D7B70E-939C-452C-B68E-A1AA489C530C}"/>
    <dgm:cxn modelId="{02873630-A8DD-4713-9A7B-55FFB3A511B1}" srcId="{A63B5B17-7AC2-4D1A-8E18-4CFA54D61E16}" destId="{A69F736F-52C2-4513-8CA0-4C140BC67BF8}" srcOrd="8" destOrd="0" parTransId="{C772B016-58DB-4B75-9E0E-7F6E9BA50099}" sibTransId="{225DC793-F8AC-447E-BCCF-A7D04718BD2E}"/>
    <dgm:cxn modelId="{44361B1F-97B6-402F-B649-F4DEB0ED481F}" type="presOf" srcId="{7E1360FD-97F0-4C80-9711-8D5E1C89C92F}" destId="{AAE07887-39FD-480A-9814-E334E5D90EA8}" srcOrd="0" destOrd="0" presId="urn:microsoft.com/office/officeart/2005/8/layout/radial5"/>
    <dgm:cxn modelId="{8686934B-331B-4BB7-9167-C57A100887D9}" type="presOf" srcId="{7A167094-2190-4EBF-B2A9-D99B4CF28A44}" destId="{28284785-49AF-442E-AFDA-C21E678FD43F}" srcOrd="0" destOrd="0" presId="urn:microsoft.com/office/officeart/2005/8/layout/radial5"/>
    <dgm:cxn modelId="{57571729-6C1F-4AF2-8EA7-030666808124}" type="presOf" srcId="{9D21A9D6-F8A3-4111-95D0-3E1AE85C3791}" destId="{2E3730C1-E6DA-49AB-B3AD-925C10D83E51}" srcOrd="1" destOrd="0" presId="urn:microsoft.com/office/officeart/2005/8/layout/radial5"/>
    <dgm:cxn modelId="{F44870B6-6E75-41A1-8316-A850CFC2EAD0}" type="presOf" srcId="{EF273883-6EA6-4C65-9594-D019D7FB7FED}" destId="{A47A4124-96E0-494C-B9F7-DF2CC741B44F}" srcOrd="1" destOrd="0" presId="urn:microsoft.com/office/officeart/2005/8/layout/radial5"/>
    <dgm:cxn modelId="{81071D72-C7D5-44E6-A60B-C13D4BDE6AD0}" type="presOf" srcId="{A3538B4D-B4C4-4A6E-B068-EDBE45E6B91F}" destId="{76D08517-8CB9-49ED-93EB-F80605C70201}" srcOrd="0" destOrd="0" presId="urn:microsoft.com/office/officeart/2005/8/layout/radial5"/>
    <dgm:cxn modelId="{1E534448-C133-43A9-8360-CAE2C6050D01}" srcId="{A63B5B17-7AC2-4D1A-8E18-4CFA54D61E16}" destId="{9CD3D0C7-FB7F-4A34-B479-34D095E18128}" srcOrd="12" destOrd="0" parTransId="{0556C843-8C98-4237-986E-E1B14442C80B}" sibTransId="{8014D882-C6F2-4635-BD7F-A9E27E160D68}"/>
    <dgm:cxn modelId="{5A8CCE12-BEDA-453E-BAC2-77F46DFC08CD}" srcId="{A63B5B17-7AC2-4D1A-8E18-4CFA54D61E16}" destId="{169AE456-228F-4575-8514-5AE0ACFC9C39}" srcOrd="0" destOrd="0" parTransId="{B34C5DFC-6678-43E1-B017-873F1FCD2B9A}" sibTransId="{D87D23A1-84F2-46FF-88D9-9529CC2315E5}"/>
    <dgm:cxn modelId="{0062135F-E082-4E89-9DA6-40587DC6BE63}" type="presOf" srcId="{797A9303-6D62-444E-91DF-5D0F6C789589}" destId="{E5E6F5C9-48E6-40F1-9A8C-7938F77378E0}" srcOrd="0" destOrd="0" presId="urn:microsoft.com/office/officeart/2005/8/layout/radial5"/>
    <dgm:cxn modelId="{F8B85712-A876-438F-9940-8C1A428102CD}" srcId="{A63B5B17-7AC2-4D1A-8E18-4CFA54D61E16}" destId="{37135CCE-F7F0-4142-9DC8-07F289155EA7}" srcOrd="5" destOrd="0" parTransId="{0AD7B592-C529-4ADA-9560-11D213F7D684}" sibTransId="{526B521C-6FA3-469F-A0B8-22D55749C4E3}"/>
    <dgm:cxn modelId="{8A9EAE77-3DF3-41BD-8282-8B789B0FD143}" type="presOf" srcId="{69212D35-47B1-470D-A2AE-1EFE9E4C4A22}" destId="{EDA9AB1D-E8D9-496D-8BD0-FE708EFBB21B}" srcOrd="0" destOrd="0" presId="urn:microsoft.com/office/officeart/2005/8/layout/radial5"/>
    <dgm:cxn modelId="{D9DDDD87-C72F-433B-B3AB-08C64E53F712}" type="presOf" srcId="{0AD7B592-C529-4ADA-9560-11D213F7D684}" destId="{14DFD844-28B8-4E81-80D0-7156C0719C7E}" srcOrd="0" destOrd="0" presId="urn:microsoft.com/office/officeart/2005/8/layout/radial5"/>
    <dgm:cxn modelId="{75E6CD7C-F740-4DF8-A574-B6D93C025A2C}" type="presOf" srcId="{36AD9266-6E93-4607-BE16-C6CD610082E2}" destId="{C075B51E-C500-4348-A6A5-4790EDF00BF1}" srcOrd="0" destOrd="0" presId="urn:microsoft.com/office/officeart/2005/8/layout/radial5"/>
    <dgm:cxn modelId="{8D64A01A-1334-4621-9DC6-A2972BB2D3CA}" type="presOf" srcId="{7E1360FD-97F0-4C80-9711-8D5E1C89C92F}" destId="{6662274A-F96F-4E2A-A36E-1B80F5A759BD}" srcOrd="1" destOrd="0" presId="urn:microsoft.com/office/officeart/2005/8/layout/radial5"/>
    <dgm:cxn modelId="{929E169D-2588-411C-B1CC-13CB72ECC16B}" type="presOf" srcId="{9D21A9D6-F8A3-4111-95D0-3E1AE85C3791}" destId="{4D93E01D-47DD-406F-80BE-13C9254421CD}" srcOrd="0" destOrd="0" presId="urn:microsoft.com/office/officeart/2005/8/layout/radial5"/>
    <dgm:cxn modelId="{D77BC13C-92A5-408F-8A34-E1515AE1926D}" type="presOf" srcId="{D855587A-09DE-48B5-943A-C547D8B0A92B}" destId="{908B0BEE-5520-45C4-8C90-3669016B8DA9}" srcOrd="1" destOrd="0" presId="urn:microsoft.com/office/officeart/2005/8/layout/radial5"/>
    <dgm:cxn modelId="{46549308-95A6-4F8F-8FDC-BA4B0F508E13}" type="presOf" srcId="{B34C5DFC-6678-43E1-B017-873F1FCD2B9A}" destId="{973EEE3F-9A2C-43F6-B264-DD2345D45BE5}" srcOrd="1" destOrd="0" presId="urn:microsoft.com/office/officeart/2005/8/layout/radial5"/>
    <dgm:cxn modelId="{C0B00E6F-C0DE-43C2-B504-8C66D6CEE008}" type="presOf" srcId="{48AAD985-77D2-4A76-BF26-8AAF2913F7CC}" destId="{FD9C03AE-FB09-4B1F-973C-10A57E6DCB78}" srcOrd="0" destOrd="0" presId="urn:microsoft.com/office/officeart/2005/8/layout/radial5"/>
    <dgm:cxn modelId="{5E8694FE-1971-4C72-9236-24B1405B8B42}" type="presOf" srcId="{48AAD985-77D2-4A76-BF26-8AAF2913F7CC}" destId="{C8612519-D4C7-463A-983B-C4DF8BF63ACA}" srcOrd="1" destOrd="0" presId="urn:microsoft.com/office/officeart/2005/8/layout/radial5"/>
    <dgm:cxn modelId="{64D368D9-2D6E-4EDD-83AF-A3E3A02A4AB3}" type="presOf" srcId="{7A167094-2190-4EBF-B2A9-D99B4CF28A44}" destId="{531233D2-0AB4-41E9-A6B3-02B21E08FC91}" srcOrd="1" destOrd="0" presId="urn:microsoft.com/office/officeart/2005/8/layout/radial5"/>
    <dgm:cxn modelId="{556DFFF3-718A-4718-80E0-93BE08199349}" type="presParOf" srcId="{7A5F2D09-E3AB-46EE-B036-1871A1C306E6}" destId="{E7C4B697-FB55-4990-9AAC-48A2D54999B2}" srcOrd="0" destOrd="0" presId="urn:microsoft.com/office/officeart/2005/8/layout/radial5"/>
    <dgm:cxn modelId="{C28EDA21-9730-424C-B7C6-EEFDF2D36C9D}" type="presParOf" srcId="{7A5F2D09-E3AB-46EE-B036-1871A1C306E6}" destId="{A0055A4B-F730-4ED2-9BE5-ECC3B4F68DC0}" srcOrd="1" destOrd="0" presId="urn:microsoft.com/office/officeart/2005/8/layout/radial5"/>
    <dgm:cxn modelId="{3C2E4A7C-205A-4A87-80B3-3C3068AAA9DB}" type="presParOf" srcId="{A0055A4B-F730-4ED2-9BE5-ECC3B4F68DC0}" destId="{973EEE3F-9A2C-43F6-B264-DD2345D45BE5}" srcOrd="0" destOrd="0" presId="urn:microsoft.com/office/officeart/2005/8/layout/radial5"/>
    <dgm:cxn modelId="{4EAD3B07-0DB0-4355-939E-C2E032B2B300}" type="presParOf" srcId="{7A5F2D09-E3AB-46EE-B036-1871A1C306E6}" destId="{5C24764C-27F9-4586-BA5C-A76142CFAB22}" srcOrd="2" destOrd="0" presId="urn:microsoft.com/office/officeart/2005/8/layout/radial5"/>
    <dgm:cxn modelId="{827564A0-3F69-4D03-83F3-EF50376421D6}" type="presParOf" srcId="{7A5F2D09-E3AB-46EE-B036-1871A1C306E6}" destId="{4D93E01D-47DD-406F-80BE-13C9254421CD}" srcOrd="3" destOrd="0" presId="urn:microsoft.com/office/officeart/2005/8/layout/radial5"/>
    <dgm:cxn modelId="{8A24E517-3522-401A-BB3B-54BEB4E112AF}" type="presParOf" srcId="{4D93E01D-47DD-406F-80BE-13C9254421CD}" destId="{2E3730C1-E6DA-49AB-B3AD-925C10D83E51}" srcOrd="0" destOrd="0" presId="urn:microsoft.com/office/officeart/2005/8/layout/radial5"/>
    <dgm:cxn modelId="{FF38BC30-20A5-4017-9EB4-38FB52CCB6D1}" type="presParOf" srcId="{7A5F2D09-E3AB-46EE-B036-1871A1C306E6}" destId="{286B4328-C318-441D-AC17-9DA84E8B089A}" srcOrd="4" destOrd="0" presId="urn:microsoft.com/office/officeart/2005/8/layout/radial5"/>
    <dgm:cxn modelId="{0DFF00C4-C8D2-430B-AC43-36377FAB7375}" type="presParOf" srcId="{7A5F2D09-E3AB-46EE-B036-1871A1C306E6}" destId="{FD9C03AE-FB09-4B1F-973C-10A57E6DCB78}" srcOrd="5" destOrd="0" presId="urn:microsoft.com/office/officeart/2005/8/layout/radial5"/>
    <dgm:cxn modelId="{A3E391E3-8524-45F3-81E5-2038A2EEFEC2}" type="presParOf" srcId="{FD9C03AE-FB09-4B1F-973C-10A57E6DCB78}" destId="{C8612519-D4C7-463A-983B-C4DF8BF63ACA}" srcOrd="0" destOrd="0" presId="urn:microsoft.com/office/officeart/2005/8/layout/radial5"/>
    <dgm:cxn modelId="{630C3E40-808E-4493-9492-A481BCD9AB1B}" type="presParOf" srcId="{7A5F2D09-E3AB-46EE-B036-1871A1C306E6}" destId="{DF69D147-90BA-4AD8-A2C9-5041E8AC45F4}" srcOrd="6" destOrd="0" presId="urn:microsoft.com/office/officeart/2005/8/layout/radial5"/>
    <dgm:cxn modelId="{B91B038B-733C-47E2-8FEB-73F35EED4BD4}" type="presParOf" srcId="{7A5F2D09-E3AB-46EE-B036-1871A1C306E6}" destId="{E5E6F5C9-48E6-40F1-9A8C-7938F77378E0}" srcOrd="7" destOrd="0" presId="urn:microsoft.com/office/officeart/2005/8/layout/radial5"/>
    <dgm:cxn modelId="{280569FC-BAA7-4AD6-B81B-B2E45A636E23}" type="presParOf" srcId="{E5E6F5C9-48E6-40F1-9A8C-7938F77378E0}" destId="{2D7BB8F6-0FC6-4FD3-975C-28D6D7434C81}" srcOrd="0" destOrd="0" presId="urn:microsoft.com/office/officeart/2005/8/layout/radial5"/>
    <dgm:cxn modelId="{9A914F73-1C71-49CB-A0BE-865419DF52DE}" type="presParOf" srcId="{7A5F2D09-E3AB-46EE-B036-1871A1C306E6}" destId="{945A1028-3E7C-436C-A561-688F2A76C9C6}" srcOrd="8" destOrd="0" presId="urn:microsoft.com/office/officeart/2005/8/layout/radial5"/>
    <dgm:cxn modelId="{4EEF0813-91C4-4AC7-A2E7-E38DBECB393E}" type="presParOf" srcId="{7A5F2D09-E3AB-46EE-B036-1871A1C306E6}" destId="{1488B09F-721F-439D-9221-180F298C9901}" srcOrd="9" destOrd="0" presId="urn:microsoft.com/office/officeart/2005/8/layout/radial5"/>
    <dgm:cxn modelId="{5E9A4682-23D2-4B08-B535-734B99C8579D}" type="presParOf" srcId="{1488B09F-721F-439D-9221-180F298C9901}" destId="{072E1463-E7C0-493D-A787-B49B02441F9F}" srcOrd="0" destOrd="0" presId="urn:microsoft.com/office/officeart/2005/8/layout/radial5"/>
    <dgm:cxn modelId="{A1AFC2BB-91E2-4030-847D-4F511E78DF3B}" type="presParOf" srcId="{7A5F2D09-E3AB-46EE-B036-1871A1C306E6}" destId="{7B608BD8-4A0D-491E-83CF-EA54953E9091}" srcOrd="10" destOrd="0" presId="urn:microsoft.com/office/officeart/2005/8/layout/radial5"/>
    <dgm:cxn modelId="{CFA1B1E7-DA75-4E2F-B821-9F3E5C14CAFD}" type="presParOf" srcId="{7A5F2D09-E3AB-46EE-B036-1871A1C306E6}" destId="{14DFD844-28B8-4E81-80D0-7156C0719C7E}" srcOrd="11" destOrd="0" presId="urn:microsoft.com/office/officeart/2005/8/layout/radial5"/>
    <dgm:cxn modelId="{52137358-9C75-4762-8006-0B385F878BFA}" type="presParOf" srcId="{14DFD844-28B8-4E81-80D0-7156C0719C7E}" destId="{09F85670-BA87-4968-99E4-4D1BA327C19F}" srcOrd="0" destOrd="0" presId="urn:microsoft.com/office/officeart/2005/8/layout/radial5"/>
    <dgm:cxn modelId="{A033A78C-E1ED-4564-B018-CEA01EDF7D6B}" type="presParOf" srcId="{7A5F2D09-E3AB-46EE-B036-1871A1C306E6}" destId="{F198B3D3-0AB4-4E37-89BD-F6A2F1F14DF1}" srcOrd="12" destOrd="0" presId="urn:microsoft.com/office/officeart/2005/8/layout/radial5"/>
    <dgm:cxn modelId="{C7701F5C-D509-4C7C-B8CE-A410C6110A1E}" type="presParOf" srcId="{7A5F2D09-E3AB-46EE-B036-1871A1C306E6}" destId="{26B03CFD-B436-4D8A-9B60-5064486B7D89}" srcOrd="13" destOrd="0" presId="urn:microsoft.com/office/officeart/2005/8/layout/radial5"/>
    <dgm:cxn modelId="{0976D804-1B2C-4039-A352-BB8F4C5847B5}" type="presParOf" srcId="{26B03CFD-B436-4D8A-9B60-5064486B7D89}" destId="{7A5EC648-B17E-480C-9CCD-6A7EAE43641B}" srcOrd="0" destOrd="0" presId="urn:microsoft.com/office/officeart/2005/8/layout/radial5"/>
    <dgm:cxn modelId="{B56C3107-6E5D-48D2-B94E-3DBD457AB2A0}" type="presParOf" srcId="{7A5F2D09-E3AB-46EE-B036-1871A1C306E6}" destId="{CD7E26E1-7DE2-446F-9E55-DFEF37767E49}" srcOrd="14" destOrd="0" presId="urn:microsoft.com/office/officeart/2005/8/layout/radial5"/>
    <dgm:cxn modelId="{A8A5F72D-B9E1-4649-A878-CE14C307B034}" type="presParOf" srcId="{7A5F2D09-E3AB-46EE-B036-1871A1C306E6}" destId="{99F1545E-99C5-4BAB-8929-B08781F27616}" srcOrd="15" destOrd="0" presId="urn:microsoft.com/office/officeart/2005/8/layout/radial5"/>
    <dgm:cxn modelId="{81344982-06D0-46C0-8405-447A60B3FD6F}" type="presParOf" srcId="{99F1545E-99C5-4BAB-8929-B08781F27616}" destId="{4C805A6B-5F21-413B-9BAD-A2C48B8159E8}" srcOrd="0" destOrd="0" presId="urn:microsoft.com/office/officeart/2005/8/layout/radial5"/>
    <dgm:cxn modelId="{B2621985-29F7-4C14-A0CD-B08ECF2A07EF}" type="presParOf" srcId="{7A5F2D09-E3AB-46EE-B036-1871A1C306E6}" destId="{C075B51E-C500-4348-A6A5-4790EDF00BF1}" srcOrd="16" destOrd="0" presId="urn:microsoft.com/office/officeart/2005/8/layout/radial5"/>
    <dgm:cxn modelId="{2785F557-0A6D-439C-AD26-977224EBCBC8}" type="presParOf" srcId="{7A5F2D09-E3AB-46EE-B036-1871A1C306E6}" destId="{3D798C2F-A36E-45FC-A472-54C0AD2562FF}" srcOrd="17" destOrd="0" presId="urn:microsoft.com/office/officeart/2005/8/layout/radial5"/>
    <dgm:cxn modelId="{20293A1A-68B1-4315-8F78-80067C038BB6}" type="presParOf" srcId="{3D798C2F-A36E-45FC-A472-54C0AD2562FF}" destId="{5CB15C5D-B388-45A6-87B7-1DBDEC424191}" srcOrd="0" destOrd="0" presId="urn:microsoft.com/office/officeart/2005/8/layout/radial5"/>
    <dgm:cxn modelId="{5F8CC3FA-8E5D-40E2-916B-835125B68510}" type="presParOf" srcId="{7A5F2D09-E3AB-46EE-B036-1871A1C306E6}" destId="{7A1A398F-752F-4135-88B2-0FE60E97D799}" srcOrd="18" destOrd="0" presId="urn:microsoft.com/office/officeart/2005/8/layout/radial5"/>
    <dgm:cxn modelId="{F1D2204A-ED94-4485-8A9A-5CABEF18CA45}" type="presParOf" srcId="{7A5F2D09-E3AB-46EE-B036-1871A1C306E6}" destId="{980D9C68-C5F7-4823-A78F-98D3EC37F72C}" srcOrd="19" destOrd="0" presId="urn:microsoft.com/office/officeart/2005/8/layout/radial5"/>
    <dgm:cxn modelId="{7B61E44A-C9A5-49B0-9F05-921F133D2643}" type="presParOf" srcId="{980D9C68-C5F7-4823-A78F-98D3EC37F72C}" destId="{260714DB-C8B3-43D2-B809-22AF3BF377DB}" srcOrd="0" destOrd="0" presId="urn:microsoft.com/office/officeart/2005/8/layout/radial5"/>
    <dgm:cxn modelId="{125B2014-9158-4F24-B785-91E086071954}" type="presParOf" srcId="{7A5F2D09-E3AB-46EE-B036-1871A1C306E6}" destId="{EDA9AB1D-E8D9-496D-8BD0-FE708EFBB21B}" srcOrd="20" destOrd="0" presId="urn:microsoft.com/office/officeart/2005/8/layout/radial5"/>
    <dgm:cxn modelId="{8D17AC7C-F5B1-4996-97C3-AAF70AE3B277}" type="presParOf" srcId="{7A5F2D09-E3AB-46EE-B036-1871A1C306E6}" destId="{0C01C100-5C25-4364-A827-796230366F90}" srcOrd="21" destOrd="0" presId="urn:microsoft.com/office/officeart/2005/8/layout/radial5"/>
    <dgm:cxn modelId="{A08E85C5-6C22-46C1-832C-987F3A104B5A}" type="presParOf" srcId="{0C01C100-5C25-4364-A827-796230366F90}" destId="{3900A66E-4098-491F-904C-DF669B1DA5F5}" srcOrd="0" destOrd="0" presId="urn:microsoft.com/office/officeart/2005/8/layout/radial5"/>
    <dgm:cxn modelId="{1C087924-EC81-4A31-B4FF-D507263B55F5}" type="presParOf" srcId="{7A5F2D09-E3AB-46EE-B036-1871A1C306E6}" destId="{E7983B9E-1F5F-409C-B357-1C55EE6E6D4A}" srcOrd="22" destOrd="0" presId="urn:microsoft.com/office/officeart/2005/8/layout/radial5"/>
    <dgm:cxn modelId="{2C99A141-028C-4211-BF5A-D0B99394BC9F}" type="presParOf" srcId="{7A5F2D09-E3AB-46EE-B036-1871A1C306E6}" destId="{AAE07887-39FD-480A-9814-E334E5D90EA8}" srcOrd="23" destOrd="0" presId="urn:microsoft.com/office/officeart/2005/8/layout/radial5"/>
    <dgm:cxn modelId="{BE787A80-12AC-43CC-A5B3-6EEC0832DE06}" type="presParOf" srcId="{AAE07887-39FD-480A-9814-E334E5D90EA8}" destId="{6662274A-F96F-4E2A-A36E-1B80F5A759BD}" srcOrd="0" destOrd="0" presId="urn:microsoft.com/office/officeart/2005/8/layout/radial5"/>
    <dgm:cxn modelId="{3199F26C-6B78-4946-AAF5-59507DAE6711}" type="presParOf" srcId="{7A5F2D09-E3AB-46EE-B036-1871A1C306E6}" destId="{76AA0FA5-1D1D-4FB6-BDED-922A21C9309A}" srcOrd="24" destOrd="0" presId="urn:microsoft.com/office/officeart/2005/8/layout/radial5"/>
    <dgm:cxn modelId="{B48914D4-5E74-412D-A42D-D96A2E6DFA46}" type="presParOf" srcId="{7A5F2D09-E3AB-46EE-B036-1871A1C306E6}" destId="{7FF051D2-5B45-47D5-815E-41FF008F1673}" srcOrd="25" destOrd="0" presId="urn:microsoft.com/office/officeart/2005/8/layout/radial5"/>
    <dgm:cxn modelId="{D6F5FBE4-A039-480D-84BD-DF64E658CD2A}" type="presParOf" srcId="{7FF051D2-5B45-47D5-815E-41FF008F1673}" destId="{A8D8FA6C-D6D7-4C2A-8241-5A85099A5DBE}" srcOrd="0" destOrd="0" presId="urn:microsoft.com/office/officeart/2005/8/layout/radial5"/>
    <dgm:cxn modelId="{B6CC2163-A1FF-4A83-B4A0-B7B2670CBFE0}" type="presParOf" srcId="{7A5F2D09-E3AB-46EE-B036-1871A1C306E6}" destId="{28D4E8A9-E6CD-43E2-935D-2F9609CAB9D8}" srcOrd="26" destOrd="0" presId="urn:microsoft.com/office/officeart/2005/8/layout/radial5"/>
    <dgm:cxn modelId="{EBB44DD3-E140-49D5-AFE5-9800339F3512}" type="presParOf" srcId="{7A5F2D09-E3AB-46EE-B036-1871A1C306E6}" destId="{BEFDA11F-3645-4E1A-B8E3-50F7911582AA}" srcOrd="27" destOrd="0" presId="urn:microsoft.com/office/officeart/2005/8/layout/radial5"/>
    <dgm:cxn modelId="{FA411D4E-B49A-4AAE-864E-84047CB412C4}" type="presParOf" srcId="{BEFDA11F-3645-4E1A-B8E3-50F7911582AA}" destId="{908B0BEE-5520-45C4-8C90-3669016B8DA9}" srcOrd="0" destOrd="0" presId="urn:microsoft.com/office/officeart/2005/8/layout/radial5"/>
    <dgm:cxn modelId="{DE55561A-CE4D-43B4-953E-EE8C969AE08A}" type="presParOf" srcId="{7A5F2D09-E3AB-46EE-B036-1871A1C306E6}" destId="{76D08517-8CB9-49ED-93EB-F80605C70201}" srcOrd="28" destOrd="0" presId="urn:microsoft.com/office/officeart/2005/8/layout/radial5"/>
    <dgm:cxn modelId="{FA4E6E4C-7A69-41BF-B76F-BCEA1FCA3814}" type="presParOf" srcId="{7A5F2D09-E3AB-46EE-B036-1871A1C306E6}" destId="{28284785-49AF-442E-AFDA-C21E678FD43F}" srcOrd="29" destOrd="0" presId="urn:microsoft.com/office/officeart/2005/8/layout/radial5"/>
    <dgm:cxn modelId="{78C03DA1-7501-42A5-9286-C2EAE6EF497E}" type="presParOf" srcId="{28284785-49AF-442E-AFDA-C21E678FD43F}" destId="{531233D2-0AB4-41E9-A6B3-02B21E08FC91}" srcOrd="0" destOrd="0" presId="urn:microsoft.com/office/officeart/2005/8/layout/radial5"/>
    <dgm:cxn modelId="{22766B8D-3799-4D1C-86D6-054966302B3D}" type="presParOf" srcId="{7A5F2D09-E3AB-46EE-B036-1871A1C306E6}" destId="{CDEA33E9-A370-4828-8EB1-08D9A23B06D9}" srcOrd="30" destOrd="0" presId="urn:microsoft.com/office/officeart/2005/8/layout/radial5"/>
    <dgm:cxn modelId="{C80DAB9A-A410-4D8C-8662-61717CE47D19}" type="presParOf" srcId="{7A5F2D09-E3AB-46EE-B036-1871A1C306E6}" destId="{23B11A89-6717-4433-915A-BB163C3308C1}" srcOrd="31" destOrd="0" presId="urn:microsoft.com/office/officeart/2005/8/layout/radial5"/>
    <dgm:cxn modelId="{6A5B183A-A155-4746-B7ED-C10FA814F043}" type="presParOf" srcId="{23B11A89-6717-4433-915A-BB163C3308C1}" destId="{A47A4124-96E0-494C-B9F7-DF2CC741B44F}" srcOrd="0" destOrd="0" presId="urn:microsoft.com/office/officeart/2005/8/layout/radial5"/>
    <dgm:cxn modelId="{1F618187-8CBD-46F9-886F-FFDC8BAB41F4}" type="presParOf" srcId="{7A5F2D09-E3AB-46EE-B036-1871A1C306E6}" destId="{311F1797-D929-4C5A-8D86-4CA96CA0AB9D}" srcOrd="3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4B697-FB55-4990-9AAC-48A2D54999B2}">
      <dsp:nvSpPr>
        <dsp:cNvPr id="0" name=""/>
        <dsp:cNvSpPr/>
      </dsp:nvSpPr>
      <dsp:spPr>
        <a:xfrm>
          <a:off x="3107525" y="2348457"/>
          <a:ext cx="1816294" cy="14957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Rapporto uomo-animale</a:t>
          </a:r>
          <a:endParaRPr lang="it-IT" sz="2300" kern="1200" dirty="0"/>
        </a:p>
      </dsp:txBody>
      <dsp:txXfrm>
        <a:off x="3107525" y="2348457"/>
        <a:ext cx="1816294" cy="1495773"/>
      </dsp:txXfrm>
    </dsp:sp>
    <dsp:sp modelId="{A0055A4B-F730-4ED2-9BE5-ECC3B4F68DC0}">
      <dsp:nvSpPr>
        <dsp:cNvPr id="0" name=""/>
        <dsp:cNvSpPr/>
      </dsp:nvSpPr>
      <dsp:spPr>
        <a:xfrm rot="16200000">
          <a:off x="3612325" y="1338052"/>
          <a:ext cx="806695"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6200000">
        <a:off x="3612325" y="1338052"/>
        <a:ext cx="806695" cy="544404"/>
      </dsp:txXfrm>
    </dsp:sp>
    <dsp:sp modelId="{5C24764C-27F9-4586-BA5C-A76142CFAB22}">
      <dsp:nvSpPr>
        <dsp:cNvPr id="0" name=""/>
        <dsp:cNvSpPr/>
      </dsp:nvSpPr>
      <dsp:spPr>
        <a:xfrm>
          <a:off x="3615375" y="25795"/>
          <a:ext cx="80059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fedeltà</a:t>
          </a:r>
          <a:endParaRPr lang="it-IT" sz="1400" kern="1200" dirty="0"/>
        </a:p>
      </dsp:txBody>
      <dsp:txXfrm>
        <a:off x="3615375" y="25795"/>
        <a:ext cx="800595" cy="800595"/>
      </dsp:txXfrm>
    </dsp:sp>
    <dsp:sp modelId="{4D93E01D-47DD-406F-80BE-13C9254421CD}">
      <dsp:nvSpPr>
        <dsp:cNvPr id="0" name=""/>
        <dsp:cNvSpPr/>
      </dsp:nvSpPr>
      <dsp:spPr>
        <a:xfrm rot="17550000">
          <a:off x="4189469" y="1442481"/>
          <a:ext cx="797011"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7550000">
        <a:off x="4189469" y="1442481"/>
        <a:ext cx="797011" cy="544404"/>
      </dsp:txXfrm>
    </dsp:sp>
    <dsp:sp modelId="{286B4328-C318-441D-AC17-9DA84E8B089A}">
      <dsp:nvSpPr>
        <dsp:cNvPr id="0" name=""/>
        <dsp:cNvSpPr/>
      </dsp:nvSpPr>
      <dsp:spPr>
        <a:xfrm>
          <a:off x="4637235" y="229056"/>
          <a:ext cx="80059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cura</a:t>
          </a:r>
          <a:endParaRPr lang="it-IT" sz="1400" kern="1200" dirty="0"/>
        </a:p>
      </dsp:txBody>
      <dsp:txXfrm>
        <a:off x="4637235" y="229056"/>
        <a:ext cx="800595" cy="800595"/>
      </dsp:txXfrm>
    </dsp:sp>
    <dsp:sp modelId="{FD9C03AE-FB09-4B1F-973C-10A57E6DCB78}">
      <dsp:nvSpPr>
        <dsp:cNvPr id="0" name=""/>
        <dsp:cNvSpPr/>
      </dsp:nvSpPr>
      <dsp:spPr>
        <a:xfrm rot="18900000">
          <a:off x="4699931" y="1776304"/>
          <a:ext cx="727157"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8900000">
        <a:off x="4699931" y="1776304"/>
        <a:ext cx="727157" cy="544404"/>
      </dsp:txXfrm>
    </dsp:sp>
    <dsp:sp modelId="{DF69D147-90BA-4AD8-A2C9-5041E8AC45F4}">
      <dsp:nvSpPr>
        <dsp:cNvPr id="0" name=""/>
        <dsp:cNvSpPr/>
      </dsp:nvSpPr>
      <dsp:spPr>
        <a:xfrm>
          <a:off x="5254922" y="807894"/>
          <a:ext cx="129780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compagnia</a:t>
          </a:r>
          <a:endParaRPr lang="it-IT" sz="1400" kern="1200" dirty="0"/>
        </a:p>
      </dsp:txBody>
      <dsp:txXfrm>
        <a:off x="5254922" y="807894"/>
        <a:ext cx="1297805" cy="800595"/>
      </dsp:txXfrm>
    </dsp:sp>
    <dsp:sp modelId="{E5E6F5C9-48E6-40F1-9A8C-7938F77378E0}">
      <dsp:nvSpPr>
        <dsp:cNvPr id="0" name=""/>
        <dsp:cNvSpPr/>
      </dsp:nvSpPr>
      <dsp:spPr>
        <a:xfrm rot="20250000">
          <a:off x="5045300" y="2266760"/>
          <a:ext cx="632019"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20250000">
        <a:off x="5045300" y="2266760"/>
        <a:ext cx="632019" cy="544404"/>
      </dsp:txXfrm>
    </dsp:sp>
    <dsp:sp modelId="{945A1028-3E7C-436C-A561-688F2A76C9C6}">
      <dsp:nvSpPr>
        <dsp:cNvPr id="0" name=""/>
        <dsp:cNvSpPr/>
      </dsp:nvSpPr>
      <dsp:spPr>
        <a:xfrm>
          <a:off x="5836530" y="1628683"/>
          <a:ext cx="1292264" cy="891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abbandono</a:t>
          </a:r>
          <a:endParaRPr lang="it-IT" sz="1400" kern="1200" dirty="0"/>
        </a:p>
      </dsp:txBody>
      <dsp:txXfrm>
        <a:off x="5836530" y="1628683"/>
        <a:ext cx="1292264" cy="891598"/>
      </dsp:txXfrm>
    </dsp:sp>
    <dsp:sp modelId="{1488B09F-721F-439D-9221-180F298C9901}">
      <dsp:nvSpPr>
        <dsp:cNvPr id="0" name=""/>
        <dsp:cNvSpPr/>
      </dsp:nvSpPr>
      <dsp:spPr>
        <a:xfrm>
          <a:off x="5198209" y="2824141"/>
          <a:ext cx="661028"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a:off x="5198209" y="2824141"/>
        <a:ext cx="661028" cy="544404"/>
      </dsp:txXfrm>
    </dsp:sp>
    <dsp:sp modelId="{7B608BD8-4A0D-491E-83CF-EA54953E9091}">
      <dsp:nvSpPr>
        <dsp:cNvPr id="0" name=""/>
        <dsp:cNvSpPr/>
      </dsp:nvSpPr>
      <dsp:spPr>
        <a:xfrm>
          <a:off x="6171044" y="2664294"/>
          <a:ext cx="1029757" cy="8640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rispetto</a:t>
          </a:r>
          <a:endParaRPr lang="it-IT" sz="1400" kern="1200" dirty="0"/>
        </a:p>
      </dsp:txBody>
      <dsp:txXfrm>
        <a:off x="6171044" y="2664294"/>
        <a:ext cx="1029757" cy="864098"/>
      </dsp:txXfrm>
    </dsp:sp>
    <dsp:sp modelId="{14DFD844-28B8-4E81-80D0-7156C0719C7E}">
      <dsp:nvSpPr>
        <dsp:cNvPr id="0" name=""/>
        <dsp:cNvSpPr/>
      </dsp:nvSpPr>
      <dsp:spPr>
        <a:xfrm rot="1350000">
          <a:off x="5022201" y="3358106"/>
          <a:ext cx="565151"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350000">
        <a:off x="5022201" y="3358106"/>
        <a:ext cx="565151" cy="544404"/>
      </dsp:txXfrm>
    </dsp:sp>
    <dsp:sp modelId="{F198B3D3-0AB4-4E37-89BD-F6A2F1F14DF1}">
      <dsp:nvSpPr>
        <dsp:cNvPr id="0" name=""/>
        <dsp:cNvSpPr/>
      </dsp:nvSpPr>
      <dsp:spPr>
        <a:xfrm>
          <a:off x="5585931" y="3699905"/>
          <a:ext cx="1793461" cy="836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Sopraffazione</a:t>
          </a:r>
          <a:endParaRPr lang="it-IT" sz="1400" kern="1200" dirty="0"/>
        </a:p>
      </dsp:txBody>
      <dsp:txXfrm>
        <a:off x="5585931" y="3699905"/>
        <a:ext cx="1793461" cy="836598"/>
      </dsp:txXfrm>
    </dsp:sp>
    <dsp:sp modelId="{26B03CFD-B436-4D8A-9B60-5064486B7D89}">
      <dsp:nvSpPr>
        <dsp:cNvPr id="0" name=""/>
        <dsp:cNvSpPr/>
      </dsp:nvSpPr>
      <dsp:spPr>
        <a:xfrm rot="2700000">
          <a:off x="4700826" y="3875914"/>
          <a:ext cx="733239"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2700000">
        <a:off x="4700826" y="3875914"/>
        <a:ext cx="733239" cy="544404"/>
      </dsp:txXfrm>
    </dsp:sp>
    <dsp:sp modelId="{CD7E26E1-7DE2-446F-9E55-DFEF37767E49}">
      <dsp:nvSpPr>
        <dsp:cNvPr id="0" name=""/>
        <dsp:cNvSpPr/>
      </dsp:nvSpPr>
      <dsp:spPr>
        <a:xfrm>
          <a:off x="5306252" y="4584198"/>
          <a:ext cx="1195144"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Sofferenza</a:t>
          </a:r>
          <a:endParaRPr lang="it-IT" sz="1400" kern="1200" dirty="0"/>
        </a:p>
      </dsp:txBody>
      <dsp:txXfrm>
        <a:off x="5306252" y="4584198"/>
        <a:ext cx="1195144" cy="800595"/>
      </dsp:txXfrm>
    </dsp:sp>
    <dsp:sp modelId="{99F1545E-99C5-4BAB-8929-B08781F27616}">
      <dsp:nvSpPr>
        <dsp:cNvPr id="0" name=""/>
        <dsp:cNvSpPr/>
      </dsp:nvSpPr>
      <dsp:spPr>
        <a:xfrm rot="3885752">
          <a:off x="4249140" y="4238577"/>
          <a:ext cx="866490"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3885752">
        <a:off x="4249140" y="4238577"/>
        <a:ext cx="866490" cy="544404"/>
      </dsp:txXfrm>
    </dsp:sp>
    <dsp:sp modelId="{C075B51E-C500-4348-A6A5-4790EDF00BF1}">
      <dsp:nvSpPr>
        <dsp:cNvPr id="0" name=""/>
        <dsp:cNvSpPr/>
      </dsp:nvSpPr>
      <dsp:spPr>
        <a:xfrm>
          <a:off x="4571078" y="5256581"/>
          <a:ext cx="1303072"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Convivenza</a:t>
          </a:r>
          <a:endParaRPr lang="it-IT" sz="1400" kern="1200" dirty="0"/>
        </a:p>
      </dsp:txBody>
      <dsp:txXfrm>
        <a:off x="4571078" y="5256581"/>
        <a:ext cx="1303072" cy="800595"/>
      </dsp:txXfrm>
    </dsp:sp>
    <dsp:sp modelId="{3D798C2F-A36E-45FC-A472-54C0AD2562FF}">
      <dsp:nvSpPr>
        <dsp:cNvPr id="0" name=""/>
        <dsp:cNvSpPr/>
      </dsp:nvSpPr>
      <dsp:spPr>
        <a:xfrm rot="5191628">
          <a:off x="3695230" y="4322617"/>
          <a:ext cx="822761"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5191628">
        <a:off x="3695230" y="4322617"/>
        <a:ext cx="822761" cy="544404"/>
      </dsp:txXfrm>
    </dsp:sp>
    <dsp:sp modelId="{7A1A398F-752F-4135-88B2-0FE60E97D799}">
      <dsp:nvSpPr>
        <dsp:cNvPr id="0" name=""/>
        <dsp:cNvSpPr/>
      </dsp:nvSpPr>
      <dsp:spPr>
        <a:xfrm>
          <a:off x="3778991" y="5392092"/>
          <a:ext cx="80059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Amore</a:t>
          </a:r>
          <a:endParaRPr lang="it-IT" sz="1400" kern="1200" dirty="0"/>
        </a:p>
      </dsp:txBody>
      <dsp:txXfrm>
        <a:off x="3778991" y="5392092"/>
        <a:ext cx="800595" cy="800595"/>
      </dsp:txXfrm>
    </dsp:sp>
    <dsp:sp modelId="{980D9C68-C5F7-4823-A78F-98D3EC37F72C}">
      <dsp:nvSpPr>
        <dsp:cNvPr id="0" name=""/>
        <dsp:cNvSpPr/>
      </dsp:nvSpPr>
      <dsp:spPr>
        <a:xfrm rot="6868861">
          <a:off x="2945573" y="4236031"/>
          <a:ext cx="854459"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6868861">
        <a:off x="2945573" y="4236031"/>
        <a:ext cx="854459" cy="544404"/>
      </dsp:txXfrm>
    </dsp:sp>
    <dsp:sp modelId="{EDA9AB1D-E8D9-496D-8BD0-FE708EFBB21B}">
      <dsp:nvSpPr>
        <dsp:cNvPr id="0" name=""/>
        <dsp:cNvSpPr/>
      </dsp:nvSpPr>
      <dsp:spPr>
        <a:xfrm>
          <a:off x="1906780" y="5256593"/>
          <a:ext cx="1886018"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kern="1200" dirty="0" smtClean="0"/>
            <a:t>Addomesticazione</a:t>
          </a:r>
          <a:endParaRPr lang="it-IT" sz="1200" kern="1200" dirty="0"/>
        </a:p>
      </dsp:txBody>
      <dsp:txXfrm>
        <a:off x="1906780" y="5256593"/>
        <a:ext cx="1886018" cy="800595"/>
      </dsp:txXfrm>
    </dsp:sp>
    <dsp:sp modelId="{0C01C100-5C25-4364-A827-796230366F90}">
      <dsp:nvSpPr>
        <dsp:cNvPr id="0" name=""/>
        <dsp:cNvSpPr/>
      </dsp:nvSpPr>
      <dsp:spPr>
        <a:xfrm rot="8176829">
          <a:off x="2535041" y="3874432"/>
          <a:ext cx="764628"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8176829">
        <a:off x="2535041" y="3874432"/>
        <a:ext cx="764628" cy="544404"/>
      </dsp:txXfrm>
    </dsp:sp>
    <dsp:sp modelId="{E7983B9E-1F5F-409C-B357-1C55EE6E6D4A}">
      <dsp:nvSpPr>
        <dsp:cNvPr id="0" name=""/>
        <dsp:cNvSpPr/>
      </dsp:nvSpPr>
      <dsp:spPr>
        <a:xfrm>
          <a:off x="1690769" y="4536494"/>
          <a:ext cx="80059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Odio</a:t>
          </a:r>
          <a:endParaRPr lang="it-IT" sz="1400" kern="1200" dirty="0"/>
        </a:p>
      </dsp:txBody>
      <dsp:txXfrm>
        <a:off x="1690769" y="4536494"/>
        <a:ext cx="800595" cy="800595"/>
      </dsp:txXfrm>
    </dsp:sp>
    <dsp:sp modelId="{AAE07887-39FD-480A-9814-E334E5D90EA8}">
      <dsp:nvSpPr>
        <dsp:cNvPr id="0" name=""/>
        <dsp:cNvSpPr/>
      </dsp:nvSpPr>
      <dsp:spPr>
        <a:xfrm rot="9450000">
          <a:off x="2211899" y="3418515"/>
          <a:ext cx="737655"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9450000">
        <a:off x="2211899" y="3418515"/>
        <a:ext cx="737655" cy="544404"/>
      </dsp:txXfrm>
    </dsp:sp>
    <dsp:sp modelId="{76AA0FA5-1D1D-4FB6-BDED-922A21C9309A}">
      <dsp:nvSpPr>
        <dsp:cNvPr id="0" name=""/>
        <dsp:cNvSpPr/>
      </dsp:nvSpPr>
      <dsp:spPr>
        <a:xfrm>
          <a:off x="1148385" y="3717906"/>
          <a:ext cx="80059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Paura</a:t>
          </a:r>
          <a:endParaRPr lang="it-IT" sz="1400" kern="1200" dirty="0"/>
        </a:p>
      </dsp:txBody>
      <dsp:txXfrm>
        <a:off x="1148385" y="3717906"/>
        <a:ext cx="800595" cy="800595"/>
      </dsp:txXfrm>
    </dsp:sp>
    <dsp:sp modelId="{7FF051D2-5B45-47D5-815E-41FF008F1673}">
      <dsp:nvSpPr>
        <dsp:cNvPr id="0" name=""/>
        <dsp:cNvSpPr/>
      </dsp:nvSpPr>
      <dsp:spPr>
        <a:xfrm rot="10748228">
          <a:off x="2332557" y="2845366"/>
          <a:ext cx="547791"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0748228">
        <a:off x="2332557" y="2845366"/>
        <a:ext cx="547791" cy="544404"/>
      </dsp:txXfrm>
    </dsp:sp>
    <dsp:sp modelId="{28D4E8A9-E6CD-43E2-935D-2F9609CAB9D8}">
      <dsp:nvSpPr>
        <dsp:cNvPr id="0" name=""/>
        <dsp:cNvSpPr/>
      </dsp:nvSpPr>
      <dsp:spPr>
        <a:xfrm>
          <a:off x="610646" y="2736306"/>
          <a:ext cx="1463856"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kern="1200" dirty="0" smtClean="0"/>
            <a:t>Divertimento</a:t>
          </a:r>
          <a:endParaRPr lang="it-IT" sz="1200" kern="1200" dirty="0"/>
        </a:p>
      </dsp:txBody>
      <dsp:txXfrm>
        <a:off x="610646" y="2736306"/>
        <a:ext cx="1463856" cy="800595"/>
      </dsp:txXfrm>
    </dsp:sp>
    <dsp:sp modelId="{BEFDA11F-3645-4E1A-B8E3-50F7911582AA}">
      <dsp:nvSpPr>
        <dsp:cNvPr id="0" name=""/>
        <dsp:cNvSpPr/>
      </dsp:nvSpPr>
      <dsp:spPr>
        <a:xfrm rot="12150000">
          <a:off x="2372891" y="2271670"/>
          <a:ext cx="617997"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2150000">
        <a:off x="2372891" y="2271670"/>
        <a:ext cx="617997" cy="544404"/>
      </dsp:txXfrm>
    </dsp:sp>
    <dsp:sp modelId="{76D08517-8CB9-49ED-93EB-F80605C70201}">
      <dsp:nvSpPr>
        <dsp:cNvPr id="0" name=""/>
        <dsp:cNvSpPr/>
      </dsp:nvSpPr>
      <dsp:spPr>
        <a:xfrm>
          <a:off x="826670" y="1674185"/>
          <a:ext cx="144402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Somiglianza</a:t>
          </a:r>
          <a:endParaRPr lang="it-IT" sz="1400" kern="1200" dirty="0"/>
        </a:p>
      </dsp:txBody>
      <dsp:txXfrm>
        <a:off x="826670" y="1674185"/>
        <a:ext cx="1444025" cy="800595"/>
      </dsp:txXfrm>
    </dsp:sp>
    <dsp:sp modelId="{28284785-49AF-442E-AFDA-C21E678FD43F}">
      <dsp:nvSpPr>
        <dsp:cNvPr id="0" name=""/>
        <dsp:cNvSpPr/>
      </dsp:nvSpPr>
      <dsp:spPr>
        <a:xfrm rot="13500000">
          <a:off x="2623923" y="1787398"/>
          <a:ext cx="710012"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3500000">
        <a:off x="2623923" y="1787398"/>
        <a:ext cx="710012" cy="544404"/>
      </dsp:txXfrm>
    </dsp:sp>
    <dsp:sp modelId="{CDEA33E9-A370-4828-8EB1-08D9A23B06D9}">
      <dsp:nvSpPr>
        <dsp:cNvPr id="0" name=""/>
        <dsp:cNvSpPr/>
      </dsp:nvSpPr>
      <dsp:spPr>
        <a:xfrm>
          <a:off x="1258718" y="807894"/>
          <a:ext cx="1737604"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Speculazione</a:t>
          </a:r>
        </a:p>
      </dsp:txBody>
      <dsp:txXfrm>
        <a:off x="1258718" y="807894"/>
        <a:ext cx="1737604" cy="800595"/>
      </dsp:txXfrm>
    </dsp:sp>
    <dsp:sp modelId="{23B11A89-6717-4433-915A-BB163C3308C1}">
      <dsp:nvSpPr>
        <dsp:cNvPr id="0" name=""/>
        <dsp:cNvSpPr/>
      </dsp:nvSpPr>
      <dsp:spPr>
        <a:xfrm rot="14944892">
          <a:off x="3063221" y="1407919"/>
          <a:ext cx="822251" cy="5444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kern="1200"/>
        </a:p>
      </dsp:txBody>
      <dsp:txXfrm rot="14944892">
        <a:off x="3063221" y="1407919"/>
        <a:ext cx="822251" cy="544404"/>
      </dsp:txXfrm>
    </dsp:sp>
    <dsp:sp modelId="{311F1797-D929-4C5A-8D86-4CA96CA0AB9D}">
      <dsp:nvSpPr>
        <dsp:cNvPr id="0" name=""/>
        <dsp:cNvSpPr/>
      </dsp:nvSpPr>
      <dsp:spPr>
        <a:xfrm>
          <a:off x="2645860" y="159591"/>
          <a:ext cx="800595" cy="80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utilità</a:t>
          </a:r>
          <a:endParaRPr lang="it-IT" sz="1400" kern="1200" dirty="0"/>
        </a:p>
      </dsp:txBody>
      <dsp:txXfrm>
        <a:off x="2645860" y="159591"/>
        <a:ext cx="800595" cy="800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932F188-61A0-457C-AB22-6684079CCC6C}" type="datetimeFigureOut">
              <a:rPr lang="it-IT" smtClean="0"/>
              <a:pPr/>
              <a:t>21/06/2013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C3284B-76A6-4A54-8F7F-5BCFDDF4DB8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2F188-61A0-457C-AB22-6684079CCC6C}" type="datetimeFigureOut">
              <a:rPr lang="it-IT" smtClean="0"/>
              <a:pPr/>
              <a:t>21/06/2013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3284B-76A6-4A54-8F7F-5BCFDDF4DB8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lavocedifiore.org/SPIP/article.php3?id_article=4468" TargetMode="External"/><Relationship Id="rId7" Type="http://schemas.openxmlformats.org/officeDocument/2006/relationships/hyperlink" Target="http://www.google.it/url?sa=i&amp;rct=j&amp;q=sirena+mitologia+greca&amp;source=images&amp;cd=&amp;cad=rja&amp;docid=WULrIEV9H2rpdM&amp;tbnid=9taunu2PCfO9NM:&amp;ved=0CAUQjRw&amp;url=http://vorticegiallo.tumblr.com/post/11650041785&amp;ei=iq6xUYbeJMXxOuTFgPgF&amp;bvm=bv.47534661,d.d2k&amp;psig=AFQjCNF3n3t3MsEagOhxq0ouMvrI76tKFw&amp;ust=1370685400830487"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it/url?sa=i&amp;rct=j&amp;q=sirena+mitologia&amp;source=images&amp;cd=&amp;cad=rja&amp;docid=irClL0Xe84eYxM&amp;tbnid=W0o_rYAEg3FmkM:&amp;ved=0CAUQjRw&amp;url=http://it.wikipedia.org/wiki/Sirena&amp;ei=Oa6xUceKLYWEO4GlgfAO&amp;bvm=bv.47534661,d.d2k&amp;psig=AFQjCNET2FuZl3CUazFttEII7T75BayLCA&amp;ust=1370685332318922"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it/url?sa=i&amp;rct=j&amp;q=&amp;source=images&amp;cd=&amp;cad=rja&amp;docid=-UPbWafgTYfJfM&amp;tbnid=M-q8v_tVxTWwNM:&amp;ved=0CAUQjRw&amp;url=http://www.equilibriarte.net/blogs/post/27088&amp;ei=U56xUfBWwrE79LeBgAk&amp;bvm=bv.47534661,d.ZG4&amp;psig=AFQjCNHnIyw5aglJknsqVbulxvVObP1aDw&amp;ust=1370681293845786"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it/url?sa=i&amp;rct=j&amp;q=&amp;source=images&amp;cd=&amp;cad=rja&amp;docid=I2n79fjypsGHrM&amp;tbnid=KeZumvraGeulTM:&amp;ved=0CAUQjRw&amp;url=http://www.fotografandolanatura.net/Magazine/Birdgardening.html&amp;ei=0p6xUZLkJ4GnO5X1gZgH&amp;bvm=bv.47534661,d.ZG4&amp;psig=AFQjCNEacwPMGZGBv0l95T-JkBnnWGeDgg&amp;ust=137068138710741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it/url?sa=i&amp;rct=j&amp;q=serpente+con+topo&amp;source=images&amp;cd=&amp;cad=rja&amp;docid=SfjLqKBWxrLltM&amp;tbnid=fV1UMzju9L7kPM:&amp;ved=0CAUQjRw&amp;url=http://www.repubblica.it/2003/e/gallerie/esteri/hamster/1.html&amp;ei=r6OxUeToNobGPOm6gYgK&amp;bvm=bv.47534661,d.ZG4&amp;psig=AFQjCNEDBiQmWeZ5m5RcS2iXXgOizbb5rQ&amp;ust=137068259331167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7624" y="332656"/>
            <a:ext cx="6822958"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Nati per vivere insieme</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8675" name="Picture 3" descr="C:\Users\CONCORSO\Desktop\ITALIANO\RAPPORTO UOMO-ANIMALE\centauro01.jpeg"/>
          <p:cNvPicPr>
            <a:picLocks noChangeAspect="1" noChangeArrowheads="1"/>
          </p:cNvPicPr>
          <p:nvPr/>
        </p:nvPicPr>
        <p:blipFill>
          <a:blip r:embed="rId2" cstate="print"/>
          <a:srcRect/>
          <a:stretch>
            <a:fillRect/>
          </a:stretch>
        </p:blipFill>
        <p:spPr bwMode="auto">
          <a:xfrm>
            <a:off x="395536" y="1700808"/>
            <a:ext cx="2691743" cy="1997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678" name="Picture 6" descr="http://www.lavocedifiore.org/SPIP/IMG/arton4468.jpg">
            <a:hlinkClick r:id="rId3"/>
          </p:cNvPr>
          <p:cNvPicPr>
            <a:picLocks noChangeAspect="1" noChangeArrowheads="1"/>
          </p:cNvPicPr>
          <p:nvPr/>
        </p:nvPicPr>
        <p:blipFill>
          <a:blip r:embed="rId4" cstate="print"/>
          <a:srcRect/>
          <a:stretch>
            <a:fillRect/>
          </a:stretch>
        </p:blipFill>
        <p:spPr bwMode="auto">
          <a:xfrm>
            <a:off x="2411760" y="3789040"/>
            <a:ext cx="2381250" cy="2381250"/>
          </a:xfrm>
          <a:prstGeom prst="ellipse">
            <a:avLst/>
          </a:prstGeom>
          <a:ln>
            <a:noFill/>
          </a:ln>
          <a:effectLst>
            <a:softEdge rad="112500"/>
          </a:effectLst>
        </p:spPr>
      </p:pic>
      <p:pic>
        <p:nvPicPr>
          <p:cNvPr id="28680" name="Picture 8" descr="http://upload.wikimedia.org/wikipedia/commons/thumb/3/3e/Dish_siren_Louvre_MNB626.jpg/250px-Dish_siren_Louvre_MNB626.jpg">
            <a:hlinkClick r:id="rId5"/>
          </p:cNvPr>
          <p:cNvPicPr>
            <a:picLocks noChangeAspect="1" noChangeArrowheads="1"/>
          </p:cNvPicPr>
          <p:nvPr/>
        </p:nvPicPr>
        <p:blipFill>
          <a:blip r:embed="rId6" cstate="print"/>
          <a:srcRect/>
          <a:stretch>
            <a:fillRect/>
          </a:stretch>
        </p:blipFill>
        <p:spPr bwMode="auto">
          <a:xfrm>
            <a:off x="6516216" y="4077072"/>
            <a:ext cx="2381250" cy="2324101"/>
          </a:xfrm>
          <a:prstGeom prst="ellipse">
            <a:avLst/>
          </a:prstGeom>
          <a:ln>
            <a:noFill/>
          </a:ln>
          <a:effectLst>
            <a:softEdge rad="112500"/>
          </a:effectLst>
        </p:spPr>
      </p:pic>
      <p:pic>
        <p:nvPicPr>
          <p:cNvPr id="28682" name="Picture 10" descr="http://t2.gstatic.com/images?q=tbn:ANd9GcRKlJJZeb4kfCUTXTVFf2TZDcYRIyHgDDoIxpSmfuEd81iYLW_hHg">
            <a:hlinkClick r:id="rId7"/>
          </p:cNvPr>
          <p:cNvPicPr>
            <a:picLocks noChangeAspect="1" noChangeArrowheads="1"/>
          </p:cNvPicPr>
          <p:nvPr/>
        </p:nvPicPr>
        <p:blipFill>
          <a:blip r:embed="rId8" cstate="print"/>
          <a:srcRect/>
          <a:stretch>
            <a:fillRect/>
          </a:stretch>
        </p:blipFill>
        <p:spPr bwMode="auto">
          <a:xfrm>
            <a:off x="5004048" y="1844824"/>
            <a:ext cx="2904564" cy="1998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7255" y="530962"/>
            <a:ext cx="7200800" cy="6401753"/>
          </a:xfrm>
          <a:prstGeom prst="rect">
            <a:avLst/>
          </a:prstGeom>
        </p:spPr>
        <p:txBody>
          <a:bodyPr wrap="square">
            <a:spAutoFit/>
          </a:bodyPr>
          <a:lstStyle/>
          <a:p>
            <a:pPr algn="ctr"/>
            <a:r>
              <a:rPr lang="it-IT"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nno alla </a:t>
            </a:r>
            <a:r>
              <a:rPr lang="it-IT"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liberta</a:t>
            </a:r>
            <a:r>
              <a:rPr lang="it-IT"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it-IT"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it-IT" b="1" dirty="0" smtClean="0">
                <a:latin typeface="Bradley Hand ITC" pitchFamily="66" charset="0"/>
              </a:rPr>
              <a:t>Con quale diritto mettete gli uccelli in gabbia?</a:t>
            </a:r>
          </a:p>
          <a:p>
            <a:r>
              <a:rPr lang="it-IT" b="1" dirty="0" smtClean="0">
                <a:latin typeface="Bradley Hand ITC" pitchFamily="66" charset="0"/>
              </a:rPr>
              <a:t>Con quale diritto togliete questi cantori a, all’aria, agli alberi, ai nembi, ai venti che gli appartengono?</a:t>
            </a:r>
          </a:p>
          <a:p>
            <a:r>
              <a:rPr lang="it-IT" b="1" dirty="0" smtClean="0">
                <a:latin typeface="Bradley Hand ITC" pitchFamily="66" charset="0"/>
              </a:rPr>
              <a:t> Con quale diritto rubate la vita a questi viventi?</a:t>
            </a:r>
          </a:p>
          <a:p>
            <a:r>
              <a:rPr lang="it-IT" b="1" dirty="0" smtClean="0">
                <a:latin typeface="Bradley Hand ITC" pitchFamily="66" charset="0"/>
              </a:rPr>
              <a:t> Uomo credi tu che sia Dio, nostro padre che faccia nascere l’ala per appenderla al chiodo della tua finestra?</a:t>
            </a:r>
          </a:p>
          <a:p>
            <a:r>
              <a:rPr lang="it-IT" b="1" dirty="0" smtClean="0">
                <a:latin typeface="Bradley Hand ITC" pitchFamily="66" charset="0"/>
              </a:rPr>
              <a:t>Non puoi tu vivere felice senza questo?</a:t>
            </a:r>
          </a:p>
          <a:p>
            <a:r>
              <a:rPr lang="it-IT" b="1" dirty="0" smtClean="0">
                <a:latin typeface="Bradley Hand ITC" pitchFamily="66" charset="0"/>
              </a:rPr>
              <a:t>Che cosa han fatto  per meritare la prigione col loro nido e la loro compagna?</a:t>
            </a:r>
          </a:p>
          <a:p>
            <a:r>
              <a:rPr lang="it-IT" b="1" dirty="0" smtClean="0">
                <a:latin typeface="Bradley Hand ITC" pitchFamily="66" charset="0"/>
              </a:rPr>
              <a:t>Date la chiave dei campi a tutti questi poveri reclusi!</a:t>
            </a:r>
          </a:p>
          <a:p>
            <a:r>
              <a:rPr lang="it-IT" b="1" dirty="0" smtClean="0">
                <a:latin typeface="Bradley Hand ITC" pitchFamily="66" charset="0"/>
              </a:rPr>
              <a:t>Ai campi gli usignoli, ai campi i cardellini,</a:t>
            </a:r>
          </a:p>
          <a:p>
            <a:r>
              <a:rPr lang="it-IT" b="1" dirty="0" smtClean="0">
                <a:latin typeface="Bradley Hand ITC" pitchFamily="66" charset="0"/>
              </a:rPr>
              <a:t>Le anime sconteranno il male che si fa alle ali.</a:t>
            </a:r>
          </a:p>
          <a:p>
            <a:r>
              <a:rPr lang="it-IT" b="1" dirty="0" smtClean="0">
                <a:latin typeface="Bradley Hand ITC" pitchFamily="66" charset="0"/>
              </a:rPr>
              <a:t>La bilancia invisibile  ha due piatti oscuri.</a:t>
            </a:r>
          </a:p>
          <a:p>
            <a:r>
              <a:rPr lang="it-IT" b="1" dirty="0" smtClean="0">
                <a:latin typeface="Bradley Hand ITC" pitchFamily="66" charset="0"/>
              </a:rPr>
              <a:t> Abbiate cura delle gabbie di cui ornate le vostre pareti.</a:t>
            </a:r>
          </a:p>
          <a:p>
            <a:r>
              <a:rPr lang="it-IT" b="1" dirty="0" smtClean="0">
                <a:latin typeface="Bradley Hand ITC" pitchFamily="66" charset="0"/>
              </a:rPr>
              <a:t>Le gabbie dorate non sono che graticole</a:t>
            </a:r>
          </a:p>
          <a:p>
            <a:r>
              <a:rPr lang="it-IT" b="1" dirty="0" smtClean="0">
                <a:latin typeface="Bradley Hand ITC" pitchFamily="66" charset="0"/>
              </a:rPr>
              <a:t>La sinistra </a:t>
            </a:r>
            <a:r>
              <a:rPr lang="it-IT" b="1" dirty="0" err="1" smtClean="0">
                <a:latin typeface="Bradley Hand ITC" pitchFamily="66" charset="0"/>
              </a:rPr>
              <a:t>uccelleria</a:t>
            </a:r>
            <a:r>
              <a:rPr lang="it-IT" b="1" dirty="0" smtClean="0">
                <a:latin typeface="Bradley Hand ITC" pitchFamily="66" charset="0"/>
              </a:rPr>
              <a:t> genera la </a:t>
            </a:r>
            <a:r>
              <a:rPr lang="it-IT" b="1" dirty="0" err="1" smtClean="0">
                <a:latin typeface="Bradley Hand ITC" pitchFamily="66" charset="0"/>
              </a:rPr>
              <a:t>bastiglia</a:t>
            </a:r>
            <a:endParaRPr lang="it-IT" b="1" dirty="0" smtClean="0">
              <a:latin typeface="Bradley Hand ITC" pitchFamily="66" charset="0"/>
            </a:endParaRPr>
          </a:p>
          <a:p>
            <a:r>
              <a:rPr lang="it-IT" b="1" dirty="0" smtClean="0">
                <a:latin typeface="Bradley Hand ITC" pitchFamily="66" charset="0"/>
              </a:rPr>
              <a:t>Rispettate i dolci passeggeri dell’aria, dei prati, dei mari</a:t>
            </a:r>
          </a:p>
          <a:p>
            <a:r>
              <a:rPr lang="it-IT" b="1" dirty="0" smtClean="0">
                <a:latin typeface="Bradley Hand ITC" pitchFamily="66" charset="0"/>
              </a:rPr>
              <a:t>La libertà non si sottrae agli uccelli</a:t>
            </a:r>
          </a:p>
          <a:p>
            <a:r>
              <a:rPr lang="it-IT" b="1" dirty="0" smtClean="0">
                <a:latin typeface="Bradley Hand ITC" pitchFamily="66" charset="0"/>
              </a:rPr>
              <a:t>Un giusto e crudo destino si ripete per gli uomini</a:t>
            </a:r>
          </a:p>
          <a:p>
            <a:r>
              <a:rPr lang="it-IT" b="1" dirty="0" smtClean="0">
                <a:latin typeface="Bradley Hand ITC" pitchFamily="66" charset="0"/>
              </a:rPr>
              <a:t>Noi abbiamo i tiranni perché tiranni noi siamo.</a:t>
            </a:r>
          </a:p>
          <a:p>
            <a:r>
              <a:rPr lang="it-IT" b="1" dirty="0" smtClean="0">
                <a:latin typeface="Bradley Hand ITC" pitchFamily="66" charset="0"/>
              </a:rPr>
              <a:t>                                                                                       </a:t>
            </a:r>
            <a:r>
              <a:rPr lang="it-IT" sz="3200" dirty="0" smtClean="0">
                <a:latin typeface="Microsoft Himalaya" pitchFamily="2" charset="0"/>
                <a:ea typeface="Microsoft Himalaya" pitchFamily="2" charset="0"/>
                <a:cs typeface="Microsoft Himalaya" pitchFamily="2" charset="0"/>
              </a:rPr>
              <a:t>Cosmo </a:t>
            </a:r>
            <a:r>
              <a:rPr lang="it-IT" sz="3200" dirty="0" err="1" smtClean="0">
                <a:latin typeface="Microsoft Himalaya" pitchFamily="2" charset="0"/>
                <a:ea typeface="Microsoft Himalaya" pitchFamily="2" charset="0"/>
                <a:cs typeface="Microsoft Himalaya" pitchFamily="2" charset="0"/>
              </a:rPr>
              <a:t>Cutrì</a:t>
            </a:r>
            <a:endParaRPr lang="it-IT" sz="3200" dirty="0">
              <a:latin typeface="Microsoft Himalaya" pitchFamily="2" charset="0"/>
              <a:ea typeface="Microsoft Himalaya" pitchFamily="2" charset="0"/>
              <a:cs typeface="Microsoft Himalaya" pitchFamily="2" charset="0"/>
            </a:endParaRPr>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12160" y="3079183"/>
            <a:ext cx="2988840" cy="2232611"/>
          </a:xfrm>
          <a:prstGeom prst="ellipse">
            <a:avLst/>
          </a:prstGeom>
          <a:ln>
            <a:noFill/>
          </a:ln>
          <a:effectLst>
            <a:softEdge rad="112500"/>
          </a:effectLst>
        </p:spPr>
      </p:pic>
    </p:spTree>
    <p:extLst>
      <p:ext uri="{BB962C8B-B14F-4D97-AF65-F5344CB8AC3E}">
        <p14:creationId xmlns="" xmlns:p14="http://schemas.microsoft.com/office/powerpoint/2010/main" val="42770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607496" y="1484784"/>
            <a:ext cx="453650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Vorrei essere libero,</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come un gabbiano,</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pensando solo a volare,</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avendo un mondo da esplorare,</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ma alla fine restare,</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sempre,</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in riva al mare.</a:t>
            </a:r>
            <a:endParaRPr kumimoji="0" lang="it-IT" sz="5400" b="0" i="0" u="none" strike="noStrike" cap="none" normalizeH="0" baseline="0" dirty="0" smtClean="0">
              <a:ln>
                <a:noFill/>
              </a:ln>
              <a:solidFill>
                <a:schemeClr val="tx1"/>
              </a:solidFill>
              <a:effectLst/>
              <a:latin typeface="Edwardian Script ITC" pitchFamily="66" charset="0"/>
              <a:cs typeface="Arial" pitchFamily="34" charset="0"/>
            </a:endParaRPr>
          </a:p>
        </p:txBody>
      </p:sp>
      <p:sp>
        <p:nvSpPr>
          <p:cNvPr id="3" name="Rettangolo 2"/>
          <p:cNvSpPr/>
          <p:nvPr/>
        </p:nvSpPr>
        <p:spPr>
          <a:xfrm>
            <a:off x="2540512" y="476672"/>
            <a:ext cx="2564356" cy="769441"/>
          </a:xfrm>
          <a:prstGeom prst="rect">
            <a:avLst/>
          </a:prstGeom>
          <a:noFill/>
        </p:spPr>
        <p:txBody>
          <a:bodyPr wrap="none" lIns="91440" tIns="45720" rIns="91440" bIns="45720">
            <a:spAutoFit/>
          </a:bodyPr>
          <a:lstStyle/>
          <a:p>
            <a:pPr algn="ctr"/>
            <a:r>
              <a:rPr lang="it-IT"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Gabbiano</a:t>
            </a:r>
            <a:endParaRPr lang="it-IT"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endParaRPr>
          </a:p>
        </p:txBody>
      </p:sp>
      <p:pic>
        <p:nvPicPr>
          <p:cNvPr id="4099" name="Picture 3" descr="http://www.equilibriarte.net/members/belfagor/blog-2011-06-27-14-34-34.jpg">
            <a:hlinkClick r:id="rId2"/>
          </p:cNvPr>
          <p:cNvPicPr>
            <a:picLocks noChangeAspect="1" noChangeArrowheads="1"/>
          </p:cNvPicPr>
          <p:nvPr/>
        </p:nvPicPr>
        <p:blipFill>
          <a:blip r:embed="rId3" cstate="print"/>
          <a:srcRect/>
          <a:stretch>
            <a:fillRect/>
          </a:stretch>
        </p:blipFill>
        <p:spPr bwMode="auto">
          <a:xfrm>
            <a:off x="539552" y="2348880"/>
            <a:ext cx="3170017" cy="2376264"/>
          </a:xfrm>
          <a:prstGeom prst="ellipse">
            <a:avLst/>
          </a:prstGeom>
          <a:ln>
            <a:noFill/>
          </a:ln>
          <a:effectLst>
            <a:softEdge rad="112500"/>
          </a:effectLst>
        </p:spPr>
      </p:pic>
      <p:sp>
        <p:nvSpPr>
          <p:cNvPr id="5" name="CasellaDiTesto 4"/>
          <p:cNvSpPr txBox="1"/>
          <p:nvPr/>
        </p:nvSpPr>
        <p:spPr>
          <a:xfrm>
            <a:off x="6516216" y="6093296"/>
            <a:ext cx="2448272" cy="523220"/>
          </a:xfrm>
          <a:prstGeom prst="rect">
            <a:avLst/>
          </a:prstGeom>
          <a:noFill/>
        </p:spPr>
        <p:txBody>
          <a:bodyPr wrap="square" rtlCol="0">
            <a:spAutoFit/>
          </a:bodyPr>
          <a:lstStyle/>
          <a:p>
            <a:r>
              <a:rPr lang="it-IT" sz="2800" dirty="0" smtClean="0">
                <a:latin typeface="Microsoft Himalaya" pitchFamily="2" charset="0"/>
                <a:ea typeface="Microsoft Himalaya" pitchFamily="2" charset="0"/>
                <a:cs typeface="Microsoft Himalaya" pitchFamily="2" charset="0"/>
              </a:rPr>
              <a:t>Mattia Capizzano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79512" y="1412776"/>
            <a:ext cx="53285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Due languidi occhi colmi di lacrime </a:t>
            </a:r>
            <a:endParaRPr kumimoji="0" lang="it-IT" sz="3600" b="1"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Stanno lì, pieni di dolore.</a:t>
            </a:r>
            <a:endParaRPr kumimoji="0" lang="it-IT" sz="3600" b="1"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Mi hanno tradito, mi hanno lasciato</a:t>
            </a:r>
            <a:endParaRPr kumimoji="0" lang="it-IT" sz="3600" b="1"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Il mio amore  hanno calpestato .</a:t>
            </a:r>
            <a:endParaRPr kumimoji="0" lang="it-IT" sz="3600" b="1"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Un ago ferisce adesso il mio cuore</a:t>
            </a:r>
            <a:endParaRPr kumimoji="0" lang="it-IT" sz="3600" b="1"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Ricordo i suoi occhi: quanto dolore.</a:t>
            </a:r>
            <a:endParaRPr kumimoji="0" lang="it-IT" sz="3600" b="1"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Voleva ancora restare al mio fianco</a:t>
            </a:r>
            <a:endParaRPr kumimoji="0" lang="it-IT" sz="3600" b="1"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Lo so che eri vecchio, lo so che eri stanco</a:t>
            </a:r>
            <a:endParaRPr kumimoji="0" lang="it-IT" sz="5400" b="1" u="none" strike="noStrike" cap="none" normalizeH="0" baseline="0" dirty="0" smtClean="0">
              <a:ln>
                <a:noFill/>
              </a:ln>
              <a:solidFill>
                <a:schemeClr val="tx1"/>
              </a:solidFill>
              <a:effectLst/>
              <a:latin typeface="Edwardian Script ITC" pitchFamily="66" charset="0"/>
              <a:cs typeface="Arial" pitchFamily="34" charset="0"/>
            </a:endParaRPr>
          </a:p>
        </p:txBody>
      </p:sp>
      <p:sp>
        <p:nvSpPr>
          <p:cNvPr id="3" name="CasellaDiTesto 2"/>
          <p:cNvSpPr txBox="1"/>
          <p:nvPr/>
        </p:nvSpPr>
        <p:spPr>
          <a:xfrm>
            <a:off x="7092280" y="6093296"/>
            <a:ext cx="1872208" cy="523220"/>
          </a:xfrm>
          <a:prstGeom prst="rect">
            <a:avLst/>
          </a:prstGeom>
          <a:noFill/>
        </p:spPr>
        <p:txBody>
          <a:bodyPr wrap="square" rtlCol="0">
            <a:spAutoFit/>
          </a:bodyPr>
          <a:lstStyle/>
          <a:p>
            <a:r>
              <a:rPr lang="it-IT" sz="2800" dirty="0" smtClean="0">
                <a:latin typeface="Microsoft Himalaya" pitchFamily="2" charset="0"/>
                <a:ea typeface="Microsoft Himalaya" pitchFamily="2" charset="0"/>
                <a:cs typeface="Microsoft Himalaya" pitchFamily="2" charset="0"/>
              </a:rPr>
              <a:t>Adriana Serra</a:t>
            </a:r>
            <a:endParaRPr lang="it-IT" sz="2800" dirty="0">
              <a:latin typeface="Microsoft Himalaya" pitchFamily="2" charset="0"/>
              <a:ea typeface="Microsoft Himalaya" pitchFamily="2" charset="0"/>
              <a:cs typeface="Microsoft Himalaya" pitchFamily="2" charset="0"/>
            </a:endParaRPr>
          </a:p>
        </p:txBody>
      </p:sp>
      <p:sp>
        <p:nvSpPr>
          <p:cNvPr id="5" name="Rettangolo 4"/>
          <p:cNvSpPr/>
          <p:nvPr/>
        </p:nvSpPr>
        <p:spPr>
          <a:xfrm>
            <a:off x="2537850" y="260648"/>
            <a:ext cx="2558713" cy="769441"/>
          </a:xfrm>
          <a:prstGeom prst="rect">
            <a:avLst/>
          </a:prstGeom>
          <a:noFill/>
        </p:spPr>
        <p:txBody>
          <a:bodyPr wrap="none" lIns="91440" tIns="45720" rIns="91440" bIns="45720">
            <a:spAutoFit/>
          </a:bodyPr>
          <a:lstStyle/>
          <a:p>
            <a:pPr algn="ctr"/>
            <a:r>
              <a:rPr lang="it-IT"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Tu,dolore.</a:t>
            </a:r>
            <a:endParaRPr lang="it-IT"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5" name="Picture 5" descr="http://www.fotografandolanatura.net/fotos/Magazine/Passero-comune_DSC4078.jpg">
            <a:hlinkClick r:id="rId2"/>
          </p:cNvPr>
          <p:cNvPicPr>
            <a:picLocks noChangeAspect="1" noChangeArrowheads="1"/>
          </p:cNvPicPr>
          <p:nvPr/>
        </p:nvPicPr>
        <p:blipFill>
          <a:blip r:embed="rId3" cstate="print"/>
          <a:srcRect b="4777"/>
          <a:stretch>
            <a:fillRect/>
          </a:stretch>
        </p:blipFill>
        <p:spPr bwMode="auto">
          <a:xfrm>
            <a:off x="5796136" y="2204864"/>
            <a:ext cx="2880320" cy="274272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7624" y="404664"/>
            <a:ext cx="5670376" cy="6325834"/>
          </a:xfrm>
          <a:prstGeom prst="rect">
            <a:avLst/>
          </a:prstGeom>
        </p:spPr>
        <p:txBody>
          <a:bodyPr wrap="square">
            <a:spAutoFit/>
          </a:bodyPr>
          <a:lstStyle/>
          <a:p>
            <a:pPr lvl="0" algn="ctr"/>
            <a:r>
              <a:rPr lang="it-IT"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Bell MT" pitchFamily="18" charset="0"/>
              </a:rPr>
              <a:t>Gabbiani</a:t>
            </a:r>
            <a:endParaRPr lang="it-IT"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Bell MT" pitchFamily="18" charset="0"/>
            </a:endParaRPr>
          </a:p>
          <a:p>
            <a:pPr>
              <a:lnSpc>
                <a:spcPct val="115000"/>
              </a:lnSpc>
              <a:spcAft>
                <a:spcPts val="1000"/>
              </a:spcAft>
            </a:pPr>
            <a:r>
              <a:rPr lang="it-IT" sz="2800" dirty="0" smtClean="0">
                <a:latin typeface="Edwardian Script ITC" pitchFamily="66" charset="0"/>
                <a:ea typeface="Calibri"/>
                <a:cs typeface="Times New Roman"/>
              </a:rPr>
              <a:t>E</a:t>
            </a:r>
            <a:r>
              <a:rPr lang="it-IT" sz="2800" dirty="0">
                <a:latin typeface="Edwardian Script ITC" pitchFamily="66" charset="0"/>
                <a:ea typeface="Calibri"/>
                <a:cs typeface="Times New Roman"/>
              </a:rPr>
              <a:t>’ magia l’arte del volo</a:t>
            </a:r>
          </a:p>
          <a:p>
            <a:pPr>
              <a:lnSpc>
                <a:spcPct val="115000"/>
              </a:lnSpc>
              <a:spcAft>
                <a:spcPts val="1000"/>
              </a:spcAft>
            </a:pPr>
            <a:r>
              <a:rPr lang="it-IT" sz="2800" dirty="0">
                <a:latin typeface="Edwardian Script ITC" pitchFamily="66" charset="0"/>
                <a:ea typeface="Calibri"/>
                <a:cs typeface="Times New Roman"/>
              </a:rPr>
              <a:t>Il gabbiano ne è maestro</a:t>
            </a:r>
          </a:p>
          <a:p>
            <a:pPr>
              <a:lnSpc>
                <a:spcPct val="115000"/>
              </a:lnSpc>
              <a:spcAft>
                <a:spcPts val="1000"/>
              </a:spcAft>
            </a:pPr>
            <a:r>
              <a:rPr lang="it-IT" sz="2800" dirty="0">
                <a:latin typeface="Edwardian Script ITC" pitchFamily="66" charset="0"/>
                <a:ea typeface="Calibri"/>
                <a:cs typeface="Times New Roman"/>
              </a:rPr>
              <a:t>Lui sfida il forte vento</a:t>
            </a:r>
          </a:p>
          <a:p>
            <a:pPr>
              <a:lnSpc>
                <a:spcPct val="115000"/>
              </a:lnSpc>
              <a:spcAft>
                <a:spcPts val="1000"/>
              </a:spcAft>
            </a:pPr>
            <a:r>
              <a:rPr lang="it-IT" sz="2800" dirty="0">
                <a:latin typeface="Edwardian Script ITC" pitchFamily="66" charset="0"/>
                <a:ea typeface="Calibri"/>
                <a:cs typeface="Times New Roman"/>
              </a:rPr>
              <a:t>Mettendo a dura prova</a:t>
            </a:r>
          </a:p>
          <a:p>
            <a:pPr>
              <a:lnSpc>
                <a:spcPct val="115000"/>
              </a:lnSpc>
              <a:spcAft>
                <a:spcPts val="1000"/>
              </a:spcAft>
            </a:pPr>
            <a:r>
              <a:rPr lang="it-IT" sz="2800" dirty="0">
                <a:latin typeface="Edwardian Script ITC" pitchFamily="66" charset="0"/>
                <a:ea typeface="Calibri"/>
                <a:cs typeface="Times New Roman"/>
              </a:rPr>
              <a:t>Le sue abilità,</a:t>
            </a:r>
          </a:p>
          <a:p>
            <a:pPr>
              <a:lnSpc>
                <a:spcPct val="115000"/>
              </a:lnSpc>
              <a:spcAft>
                <a:spcPts val="1000"/>
              </a:spcAft>
            </a:pPr>
            <a:r>
              <a:rPr lang="it-IT" sz="2800" dirty="0">
                <a:latin typeface="Edwardian Script ITC" pitchFamily="66" charset="0"/>
                <a:ea typeface="Calibri"/>
                <a:cs typeface="Times New Roman"/>
              </a:rPr>
              <a:t>il forte vento lo sovrasta</a:t>
            </a:r>
          </a:p>
          <a:p>
            <a:pPr>
              <a:lnSpc>
                <a:spcPct val="115000"/>
              </a:lnSpc>
              <a:spcAft>
                <a:spcPts val="1000"/>
              </a:spcAft>
            </a:pPr>
            <a:r>
              <a:rPr lang="it-IT" sz="2800" dirty="0">
                <a:latin typeface="Edwardian Script ITC" pitchFamily="66" charset="0"/>
                <a:ea typeface="Calibri"/>
                <a:cs typeface="Times New Roman"/>
              </a:rPr>
              <a:t>e lui vola,</a:t>
            </a:r>
          </a:p>
          <a:p>
            <a:pPr>
              <a:lnSpc>
                <a:spcPct val="115000"/>
              </a:lnSpc>
              <a:spcAft>
                <a:spcPts val="1000"/>
              </a:spcAft>
            </a:pPr>
            <a:r>
              <a:rPr lang="it-IT" sz="2800" dirty="0">
                <a:latin typeface="Edwardian Script ITC" pitchFamily="66" charset="0"/>
                <a:ea typeface="Calibri"/>
                <a:cs typeface="Times New Roman"/>
              </a:rPr>
              <a:t>facendo acrobazie nell’aria.</a:t>
            </a:r>
          </a:p>
          <a:p>
            <a:pPr>
              <a:lnSpc>
                <a:spcPct val="115000"/>
              </a:lnSpc>
              <a:spcAft>
                <a:spcPts val="1000"/>
              </a:spcAft>
            </a:pPr>
            <a:r>
              <a:rPr lang="it-IT" sz="3200" dirty="0" smtClean="0">
                <a:latin typeface="Microsoft Himalaya" pitchFamily="2" charset="0"/>
                <a:ea typeface="Microsoft Himalaya" pitchFamily="2" charset="0"/>
                <a:cs typeface="Microsoft Himalaya" pitchFamily="2" charset="0"/>
              </a:rPr>
              <a:t>                               Alessandra </a:t>
            </a:r>
            <a:r>
              <a:rPr lang="it-IT" sz="3200" dirty="0">
                <a:latin typeface="Microsoft Himalaya" pitchFamily="2" charset="0"/>
                <a:ea typeface="Microsoft Himalaya" pitchFamily="2" charset="0"/>
                <a:cs typeface="Microsoft Himalaya" pitchFamily="2" charset="0"/>
              </a:rPr>
              <a:t>Macrì</a:t>
            </a:r>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20072" y="1196752"/>
            <a:ext cx="3600400" cy="2952328"/>
          </a:xfrm>
          <a:prstGeom prst="ellipse">
            <a:avLst/>
          </a:prstGeom>
          <a:ln>
            <a:noFill/>
          </a:ln>
          <a:effectLst>
            <a:softEdge rad="112500"/>
          </a:effectLst>
        </p:spPr>
      </p:pic>
    </p:spTree>
    <p:extLst>
      <p:ext uri="{BB962C8B-B14F-4D97-AF65-F5344CB8AC3E}">
        <p14:creationId xmlns="" xmlns:p14="http://schemas.microsoft.com/office/powerpoint/2010/main" val="393208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95536" y="1484784"/>
            <a:ext cx="54360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E’ l’unica cosa che mi piace fare,</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volare  sola, libera, spensierata.</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Sono una rondine lontana dal mare.</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Dal destino son stata liberata.</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Sono un uccello con piccole doti </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amo girar per il cielo senza una meta</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e perdermi nella sua infinità.</a:t>
            </a:r>
            <a:endParaRPr kumimoji="0" lang="it-IT" sz="3600" b="0" i="0" u="none" strike="noStrike" cap="none" normalizeH="0" baseline="0" dirty="0" smtClean="0">
              <a:ln>
                <a:noFill/>
              </a:ln>
              <a:solidFill>
                <a:schemeClr val="tx1"/>
              </a:solidFill>
              <a:effectLst/>
              <a:latin typeface="Edwardian Script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600" b="1" i="0" u="none" strike="noStrike" cap="none" normalizeH="0" baseline="0" dirty="0" smtClean="0">
                <a:ln>
                  <a:noFill/>
                </a:ln>
                <a:solidFill>
                  <a:schemeClr val="tx1"/>
                </a:solidFill>
                <a:effectLst/>
                <a:latin typeface="Edwardian Script ITC" pitchFamily="66" charset="0"/>
                <a:ea typeface="Calibri" pitchFamily="34" charset="0"/>
                <a:cs typeface="Times New Roman" pitchFamily="18" charset="0"/>
              </a:rPr>
              <a:t>Ma tornare ogni anno al mio nido.</a:t>
            </a:r>
            <a:endParaRPr kumimoji="0" lang="it-IT" sz="5400" b="0" i="0" u="none" strike="noStrike" cap="none" normalizeH="0" baseline="0" dirty="0" smtClean="0">
              <a:ln>
                <a:noFill/>
              </a:ln>
              <a:solidFill>
                <a:schemeClr val="tx1"/>
              </a:solidFill>
              <a:effectLst/>
              <a:latin typeface="Edwardian Script ITC" pitchFamily="66" charset="0"/>
              <a:cs typeface="Arial" pitchFamily="34" charset="0"/>
            </a:endParaRPr>
          </a:p>
        </p:txBody>
      </p:sp>
      <p:pic>
        <p:nvPicPr>
          <p:cNvPr id="3075" name="Picture 3" descr="http://t0.gstatic.com/images?q=tbn:ANd9GcQ3dkL9gXkv6CPpjO81uWmGQX6o_LQmJp1Ynoev4Maoy9aBZ8yj"/>
          <p:cNvPicPr>
            <a:picLocks noChangeAspect="1" noChangeArrowheads="1"/>
          </p:cNvPicPr>
          <p:nvPr/>
        </p:nvPicPr>
        <p:blipFill>
          <a:blip r:embed="rId2" cstate="print"/>
          <a:srcRect/>
          <a:stretch>
            <a:fillRect/>
          </a:stretch>
        </p:blipFill>
        <p:spPr bwMode="auto">
          <a:xfrm>
            <a:off x="5508104" y="2420888"/>
            <a:ext cx="3268567" cy="2448272"/>
          </a:xfrm>
          <a:prstGeom prst="ellipse">
            <a:avLst/>
          </a:prstGeom>
          <a:ln>
            <a:noFill/>
          </a:ln>
          <a:effectLst>
            <a:softEdge rad="112500"/>
          </a:effectLst>
        </p:spPr>
      </p:pic>
      <p:sp>
        <p:nvSpPr>
          <p:cNvPr id="4" name="CasellaDiTesto 3"/>
          <p:cNvSpPr txBox="1"/>
          <p:nvPr/>
        </p:nvSpPr>
        <p:spPr>
          <a:xfrm>
            <a:off x="6300192" y="6165304"/>
            <a:ext cx="2016224" cy="523220"/>
          </a:xfrm>
          <a:prstGeom prst="rect">
            <a:avLst/>
          </a:prstGeom>
          <a:noFill/>
        </p:spPr>
        <p:txBody>
          <a:bodyPr wrap="square" rtlCol="0">
            <a:spAutoFit/>
          </a:bodyPr>
          <a:lstStyle/>
          <a:p>
            <a:r>
              <a:rPr lang="it-IT" sz="2800" dirty="0" smtClean="0">
                <a:latin typeface="Microsoft Himalaya" pitchFamily="2" charset="0"/>
                <a:ea typeface="Microsoft Himalaya" pitchFamily="2" charset="0"/>
                <a:cs typeface="Microsoft Himalaya" pitchFamily="2" charset="0"/>
              </a:rPr>
              <a:t>Manuel Conforti</a:t>
            </a:r>
          </a:p>
        </p:txBody>
      </p:sp>
      <p:sp>
        <p:nvSpPr>
          <p:cNvPr id="5" name="Rettangolo 4"/>
          <p:cNvSpPr/>
          <p:nvPr/>
        </p:nvSpPr>
        <p:spPr>
          <a:xfrm>
            <a:off x="3006545" y="404664"/>
            <a:ext cx="2241896" cy="769441"/>
          </a:xfrm>
          <a:prstGeom prst="rect">
            <a:avLst/>
          </a:prstGeom>
          <a:noFill/>
        </p:spPr>
        <p:txBody>
          <a:bodyPr wrap="none" lIns="91440" tIns="45720" rIns="91440" bIns="45720">
            <a:spAutoFit/>
          </a:bodyPr>
          <a:lstStyle/>
          <a:p>
            <a:pPr algn="ctr"/>
            <a:r>
              <a:rPr lang="it-IT"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Rondine</a:t>
            </a:r>
            <a:endParaRPr lang="it-IT"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455368" y="908720"/>
            <a:ext cx="56886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parajita" pitchFamily="34" charset="0"/>
                <a:ea typeface="Microsoft Himalaya" pitchFamily="2" charset="0"/>
                <a:cs typeface="Aparajita" pitchFamily="34" charset="0"/>
              </a:rPr>
              <a:t>Oggi è un bel giorno, non piove, c’è il sole così posso riscaldarmi un po’. Che seccatura devo anche andare a cercare del cibo. Non adoro cercare il cibo però devo farlo,in qualche modo devo pur vivere come tutti quelli della mia specie. Sto uscendo , io adoro la</a:t>
            </a:r>
            <a:r>
              <a:rPr kumimoji="0" lang="it-IT" sz="1600" b="0" i="0" u="none" strike="noStrike" cap="none" normalizeH="0" dirty="0" smtClean="0">
                <a:ln>
                  <a:noFill/>
                </a:ln>
                <a:solidFill>
                  <a:schemeClr val="tx1"/>
                </a:solidFill>
                <a:effectLst/>
                <a:latin typeface="Aparajita" pitchFamily="34" charset="0"/>
                <a:ea typeface="Microsoft Himalaya" pitchFamily="2" charset="0"/>
                <a:cs typeface="Aparajita" pitchFamily="34" charset="0"/>
              </a:rPr>
              <a:t> </a:t>
            </a:r>
            <a:r>
              <a:rPr kumimoji="0" lang="it-IT" sz="1600" b="0" i="0" u="none" strike="noStrike" cap="none" normalizeH="0" baseline="0" dirty="0" smtClean="0">
                <a:ln>
                  <a:noFill/>
                </a:ln>
                <a:solidFill>
                  <a:schemeClr val="tx1"/>
                </a:solidFill>
                <a:effectLst/>
                <a:latin typeface="Aparajita" pitchFamily="34" charset="0"/>
                <a:ea typeface="Microsoft Himalaya" pitchFamily="2" charset="0"/>
                <a:cs typeface="Aparajita" pitchFamily="34" charset="0"/>
              </a:rPr>
              <a:t>frutta</a:t>
            </a:r>
            <a:r>
              <a:rPr kumimoji="0" lang="it-IT" sz="1600" b="0" i="0" u="none" strike="noStrike" cap="none" normalizeH="0" dirty="0" smtClean="0">
                <a:ln>
                  <a:noFill/>
                </a:ln>
                <a:solidFill>
                  <a:schemeClr val="tx1"/>
                </a:solidFill>
                <a:effectLst/>
                <a:latin typeface="Aparajita" pitchFamily="34" charset="0"/>
                <a:ea typeface="Microsoft Himalaya" pitchFamily="2" charset="0"/>
                <a:cs typeface="Aparajita" pitchFamily="34" charset="0"/>
              </a:rPr>
              <a:t> </a:t>
            </a:r>
            <a:r>
              <a:rPr kumimoji="0" lang="it-IT" sz="1600" b="0" i="0" u="none" strike="noStrike" cap="none" normalizeH="0" baseline="0" dirty="0" smtClean="0">
                <a:ln>
                  <a:noFill/>
                </a:ln>
                <a:solidFill>
                  <a:schemeClr val="tx1"/>
                </a:solidFill>
                <a:effectLst/>
                <a:latin typeface="Aparajita" pitchFamily="34" charset="0"/>
                <a:ea typeface="Microsoft Himalaya" pitchFamily="2" charset="0"/>
                <a:cs typeface="Aparajita" pitchFamily="34" charset="0"/>
              </a:rPr>
              <a:t>gli altri sempre con i soliti topi che trovano durante le loro uscite. Caspita salire su un albero è faticoso. Però le adoro. Ecco il mio albero di pere, le adoro! Ora che la mia pancia è piena ,sono libero di fare quello che voglio. Il mio svago preferito è salire su per un albero e lanciarmi come fanno gli uccelli. Tutti li odiano perché sono una minaccia per noi, ma adoro provare quelle sensazioni. Il sole sta per tramontare, e la notte devo rientrare alla tana. I miei mi chiedono sempre che cosa ho catturato e io gli rispondo sempre “ un topolino e qualche frutto”. E’ sera e tutti vanno a dormire mentre io in silenzio esco di casa per godermi la luna piena. E’ bellissima! Ad un tratto sento un rumore, le foglie si muovono e da un cespuglio esce un topolino. Io non mangio topi ma lui sa che i serpenti si cibano soprattutto di topi. E’ pietrificato davanti ai miei occhi, non muove un muscolo. Senza farlo morire dalla paura gli dico che per quanto strano io non mangio i topi, li odio, non mi piacciono. Appena ha sentito quelle parole il topo non convintissimo si mette a parlare con me. Io gli ho raccontato un bel po’ della mia vita e anche lui comincia con qualche difficoltà a dirmi qualcosa. Si è fatto davvero tardi gli chiedo che se vuole possiamo rivederci senza dire a nessuno del nostro incontro. Sembra buffo, un serpente con un topo. Questa è la giornata più bella della mia vita finalmente qualcuno che mi ascolta. Che bello!</a:t>
            </a:r>
            <a:endParaRPr kumimoji="0" lang="it-IT" sz="2000" b="0" i="0" u="none" strike="noStrike" cap="none" normalizeH="0" baseline="0" dirty="0" smtClean="0">
              <a:ln>
                <a:noFill/>
              </a:ln>
              <a:solidFill>
                <a:schemeClr val="tx1"/>
              </a:solidFill>
              <a:effectLst/>
              <a:latin typeface="Aparajita" pitchFamily="34" charset="0"/>
              <a:ea typeface="Microsoft Himalaya" pitchFamily="2" charset="0"/>
              <a:cs typeface="Aparajita" pitchFamily="34" charset="0"/>
            </a:endParaRPr>
          </a:p>
        </p:txBody>
      </p:sp>
      <p:sp>
        <p:nvSpPr>
          <p:cNvPr id="3" name="CasellaDiTesto 2"/>
          <p:cNvSpPr txBox="1"/>
          <p:nvPr/>
        </p:nvSpPr>
        <p:spPr>
          <a:xfrm>
            <a:off x="7092280" y="6165304"/>
            <a:ext cx="1800200" cy="523220"/>
          </a:xfrm>
          <a:prstGeom prst="rect">
            <a:avLst/>
          </a:prstGeom>
          <a:noFill/>
        </p:spPr>
        <p:txBody>
          <a:bodyPr wrap="square" rtlCol="0">
            <a:spAutoFit/>
          </a:bodyPr>
          <a:lstStyle/>
          <a:p>
            <a:r>
              <a:rPr lang="it-IT" sz="2800" dirty="0" smtClean="0">
                <a:latin typeface="Microsoft Himalaya" pitchFamily="2" charset="0"/>
                <a:ea typeface="Microsoft Himalaya" pitchFamily="2" charset="0"/>
                <a:cs typeface="Microsoft Himalaya" pitchFamily="2" charset="0"/>
              </a:rPr>
              <a:t>Marco Guido</a:t>
            </a:r>
          </a:p>
        </p:txBody>
      </p:sp>
      <p:pic>
        <p:nvPicPr>
          <p:cNvPr id="2051" name="Picture 3" descr="http://www.repubblica.it/2003/e/gallerie/esteri/hamster/ap74099381901134049_big.jpg">
            <a:hlinkClick r:id="rId2"/>
          </p:cNvPr>
          <p:cNvPicPr>
            <a:picLocks noChangeAspect="1" noChangeArrowheads="1"/>
          </p:cNvPicPr>
          <p:nvPr/>
        </p:nvPicPr>
        <p:blipFill>
          <a:blip r:embed="rId3" cstate="print"/>
          <a:srcRect r="17269" b="20212"/>
          <a:stretch>
            <a:fillRect/>
          </a:stretch>
        </p:blipFill>
        <p:spPr bwMode="auto">
          <a:xfrm>
            <a:off x="179512" y="2204864"/>
            <a:ext cx="2923525" cy="2016224"/>
          </a:xfrm>
          <a:prstGeom prst="ellipse">
            <a:avLst/>
          </a:prstGeom>
          <a:ln>
            <a:noFill/>
          </a:ln>
          <a:effectLst>
            <a:softEdge rad="112500"/>
          </a:effectLst>
        </p:spPr>
      </p:pic>
      <p:sp>
        <p:nvSpPr>
          <p:cNvPr id="7" name="Rettangolo 6"/>
          <p:cNvSpPr/>
          <p:nvPr/>
        </p:nvSpPr>
        <p:spPr>
          <a:xfrm>
            <a:off x="1691680" y="188640"/>
            <a:ext cx="5724259" cy="769441"/>
          </a:xfrm>
          <a:prstGeom prst="rect">
            <a:avLst/>
          </a:prstGeom>
          <a:noFill/>
        </p:spPr>
        <p:txBody>
          <a:bodyPr wrap="none" lIns="91440" tIns="45720" rIns="91440" bIns="45720">
            <a:spAutoFit/>
          </a:bodyPr>
          <a:lstStyle/>
          <a:p>
            <a:pPr algn="ctr"/>
            <a:r>
              <a:rPr lang="it-IT"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 serpente particolare</a:t>
            </a:r>
            <a:endParaRPr lang="it-IT"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1505977"/>
            <a:ext cx="475252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Sono distrutta, tutto il tempo a fare avanti indietro per portare sotto il tronco quel grosso pezzo di cioccolata, quanta fatica, eravamo almeno venti abbiamo  avuto molti problemi perché altre due formiche sono state calpestate, dobbiamo lavorare sempre con il panico perché da un momento all’altro possiamo ritrovarci schiacciate. A causa di quello stupido cane che ha distrutto il nuovo formicaio, domani tutte noi contribuiremo a costruirne uno nuovo, più sotterraneo, questo nuovo avrà varie entrate tutte sorvegliate da una o più formiche, al suo interno costruiremo tantissime camere tra cui la dispensa dove inseriremo tutte le provviste trovate di qua e di là. Io avrò l’onore di allestire la camera della regina e fare la guardia davanti ad essa, mi impegnerò al massimo. Non vedo l’ora che venga domani per ora vado a dormire sotto al tronco provvisorio in attesa del formicaio.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http://t1.gstatic.com/images?q=tbn:ANd9GcQOzhBCEEEaf2yfilwMMkVJFCaH4TP-L_mztRii5K32tSEivmxy-Q"/>
          <p:cNvPicPr>
            <a:picLocks noChangeAspect="1" noChangeArrowheads="1"/>
          </p:cNvPicPr>
          <p:nvPr/>
        </p:nvPicPr>
        <p:blipFill>
          <a:blip r:embed="rId2" cstate="print"/>
          <a:srcRect/>
          <a:stretch>
            <a:fillRect/>
          </a:stretch>
        </p:blipFill>
        <p:spPr bwMode="auto">
          <a:xfrm>
            <a:off x="5436096" y="2564904"/>
            <a:ext cx="3000934" cy="2059683"/>
          </a:xfrm>
          <a:prstGeom prst="ellipse">
            <a:avLst/>
          </a:prstGeom>
          <a:ln>
            <a:noFill/>
          </a:ln>
          <a:effectLst>
            <a:softEdge rad="112500"/>
          </a:effectLst>
        </p:spPr>
      </p:pic>
      <p:sp>
        <p:nvSpPr>
          <p:cNvPr id="4" name="CasellaDiTesto 3"/>
          <p:cNvSpPr txBox="1"/>
          <p:nvPr/>
        </p:nvSpPr>
        <p:spPr>
          <a:xfrm>
            <a:off x="6588224" y="6093296"/>
            <a:ext cx="1944216" cy="523220"/>
          </a:xfrm>
          <a:prstGeom prst="rect">
            <a:avLst/>
          </a:prstGeom>
          <a:noFill/>
        </p:spPr>
        <p:txBody>
          <a:bodyPr wrap="square" rtlCol="0">
            <a:spAutoFit/>
          </a:bodyPr>
          <a:lstStyle/>
          <a:p>
            <a:r>
              <a:rPr lang="it-IT" sz="2800" dirty="0" smtClean="0">
                <a:latin typeface="Microsoft Himalaya" pitchFamily="2" charset="0"/>
                <a:ea typeface="Microsoft Himalaya" pitchFamily="2" charset="0"/>
                <a:cs typeface="Microsoft Himalaya" pitchFamily="2" charset="0"/>
              </a:rPr>
              <a:t>Mattia Capizzano</a:t>
            </a:r>
          </a:p>
        </p:txBody>
      </p:sp>
      <p:sp>
        <p:nvSpPr>
          <p:cNvPr id="5" name="Rettangolo 4"/>
          <p:cNvSpPr/>
          <p:nvPr/>
        </p:nvSpPr>
        <p:spPr>
          <a:xfrm>
            <a:off x="1547664" y="620688"/>
            <a:ext cx="5053115" cy="769441"/>
          </a:xfrm>
          <a:prstGeom prst="rect">
            <a:avLst/>
          </a:prstGeom>
          <a:noFill/>
        </p:spPr>
        <p:txBody>
          <a:bodyPr wrap="none" lIns="91440" tIns="45720" rIns="91440" bIns="45720">
            <a:spAutoFit/>
          </a:bodyPr>
          <a:lstStyle/>
          <a:p>
            <a:pPr algn="ctr"/>
            <a:r>
              <a:rPr lang="it-IT"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formica scavatrice</a:t>
            </a:r>
            <a:endParaRPr lang="it-IT"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60648"/>
            <a:ext cx="8117094" cy="769441"/>
          </a:xfrm>
          <a:prstGeom prst="rect">
            <a:avLst/>
          </a:prstGeom>
          <a:noFill/>
        </p:spPr>
        <p:txBody>
          <a:bodyPr wrap="none" lIns="91440" tIns="45720" rIns="91440" bIns="45720">
            <a:spAutoFit/>
          </a:bodyPr>
          <a:lstStyle/>
          <a:p>
            <a:pPr algn="ctr"/>
            <a:r>
              <a:rPr lang="it-IT"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Retorica e animali nella pubblicità</a:t>
            </a:r>
            <a:endParaRPr lang="it-IT"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5" name="Picture 1" descr="C:\Users\CONCORSO\Desktop\ITALIANO\RAPPORTO UOMO-ANIMALE\---.jpg"/>
          <p:cNvPicPr>
            <a:picLocks noChangeAspect="1" noChangeArrowheads="1"/>
          </p:cNvPicPr>
          <p:nvPr/>
        </p:nvPicPr>
        <p:blipFill>
          <a:blip r:embed="rId2" cstate="print"/>
          <a:srcRect/>
          <a:stretch>
            <a:fillRect/>
          </a:stretch>
        </p:blipFill>
        <p:spPr bwMode="auto">
          <a:xfrm>
            <a:off x="3059832" y="2780928"/>
            <a:ext cx="1819275" cy="2505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C:\Users\CONCORSO\Desktop\ITALIANO\RAPPORTO UOMO-ANIMALE\596x373_302743_no-more.jpeg"/>
          <p:cNvPicPr>
            <a:picLocks noChangeAspect="1" noChangeArrowheads="1"/>
          </p:cNvPicPr>
          <p:nvPr/>
        </p:nvPicPr>
        <p:blipFill>
          <a:blip r:embed="rId3" cstate="print"/>
          <a:srcRect/>
          <a:stretch>
            <a:fillRect/>
          </a:stretch>
        </p:blipFill>
        <p:spPr bwMode="auto">
          <a:xfrm>
            <a:off x="251520" y="1412776"/>
            <a:ext cx="2915499" cy="182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7" name="Picture 3" descr="C:\Users\CONCORSO\Desktop\ITALIANO\RAPPORTO UOMO-ANIMALE\1111.jpg"/>
          <p:cNvPicPr>
            <a:picLocks noChangeAspect="1" noChangeArrowheads="1"/>
          </p:cNvPicPr>
          <p:nvPr/>
        </p:nvPicPr>
        <p:blipFill>
          <a:blip r:embed="rId4" cstate="print"/>
          <a:srcRect/>
          <a:stretch>
            <a:fillRect/>
          </a:stretch>
        </p:blipFill>
        <p:spPr bwMode="auto">
          <a:xfrm>
            <a:off x="4788024" y="1412776"/>
            <a:ext cx="27051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C:\Users\CONCORSO\Desktop\ITALIANO\RAPPORTO UOMO-ANIMALE\377745_313141885382619_191966281_n.jpg"/>
          <p:cNvPicPr>
            <a:picLocks noChangeAspect="1" noChangeArrowheads="1"/>
          </p:cNvPicPr>
          <p:nvPr/>
        </p:nvPicPr>
        <p:blipFill>
          <a:blip r:embed="rId5" cstate="print"/>
          <a:srcRect/>
          <a:stretch>
            <a:fillRect/>
          </a:stretch>
        </p:blipFill>
        <p:spPr bwMode="auto">
          <a:xfrm>
            <a:off x="6660232" y="2636912"/>
            <a:ext cx="2184341" cy="3094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sellaDiTesto 8"/>
          <p:cNvSpPr txBox="1"/>
          <p:nvPr/>
        </p:nvSpPr>
        <p:spPr>
          <a:xfrm>
            <a:off x="323528" y="3501008"/>
            <a:ext cx="1656184" cy="369332"/>
          </a:xfrm>
          <a:prstGeom prst="rect">
            <a:avLst/>
          </a:prstGeom>
          <a:noFill/>
        </p:spPr>
        <p:txBody>
          <a:bodyPr wrap="square" rtlCol="0">
            <a:spAutoFit/>
          </a:bodyPr>
          <a:lstStyle/>
          <a:p>
            <a:r>
              <a:rPr lang="it-IT" dirty="0" smtClean="0"/>
              <a:t>Ellissi</a:t>
            </a:r>
            <a:endParaRPr lang="it-IT" dirty="0"/>
          </a:p>
        </p:txBody>
      </p:sp>
      <p:sp>
        <p:nvSpPr>
          <p:cNvPr id="10" name="CasellaDiTesto 9"/>
          <p:cNvSpPr txBox="1"/>
          <p:nvPr/>
        </p:nvSpPr>
        <p:spPr>
          <a:xfrm>
            <a:off x="3203848" y="5589240"/>
            <a:ext cx="1584176" cy="369332"/>
          </a:xfrm>
          <a:prstGeom prst="rect">
            <a:avLst/>
          </a:prstGeom>
          <a:noFill/>
        </p:spPr>
        <p:txBody>
          <a:bodyPr wrap="square" rtlCol="0">
            <a:spAutoFit/>
          </a:bodyPr>
          <a:lstStyle/>
          <a:p>
            <a:r>
              <a:rPr lang="it-IT" dirty="0" smtClean="0"/>
              <a:t>Similitudine</a:t>
            </a:r>
            <a:endParaRPr lang="it-IT" dirty="0"/>
          </a:p>
        </p:txBody>
      </p:sp>
      <p:sp>
        <p:nvSpPr>
          <p:cNvPr id="11" name="CasellaDiTesto 10"/>
          <p:cNvSpPr txBox="1"/>
          <p:nvPr/>
        </p:nvSpPr>
        <p:spPr>
          <a:xfrm>
            <a:off x="5148064" y="3212976"/>
            <a:ext cx="1440160" cy="369332"/>
          </a:xfrm>
          <a:prstGeom prst="rect">
            <a:avLst/>
          </a:prstGeom>
          <a:noFill/>
        </p:spPr>
        <p:txBody>
          <a:bodyPr wrap="square" rtlCol="0">
            <a:spAutoFit/>
          </a:bodyPr>
          <a:lstStyle/>
          <a:p>
            <a:r>
              <a:rPr lang="it-IT" dirty="0" smtClean="0"/>
              <a:t>Ossimoro</a:t>
            </a:r>
            <a:endParaRPr lang="it-IT" dirty="0"/>
          </a:p>
        </p:txBody>
      </p:sp>
      <p:sp>
        <p:nvSpPr>
          <p:cNvPr id="12" name="CasellaDiTesto 11"/>
          <p:cNvSpPr txBox="1"/>
          <p:nvPr/>
        </p:nvSpPr>
        <p:spPr>
          <a:xfrm>
            <a:off x="6732240" y="5949280"/>
            <a:ext cx="2160240" cy="369332"/>
          </a:xfrm>
          <a:prstGeom prst="rect">
            <a:avLst/>
          </a:prstGeom>
          <a:noFill/>
        </p:spPr>
        <p:txBody>
          <a:bodyPr wrap="square" rtlCol="0">
            <a:spAutoFit/>
          </a:bodyPr>
          <a:lstStyle/>
          <a:p>
            <a:r>
              <a:rPr lang="it-IT" dirty="0" smtClean="0"/>
              <a:t>Metafora</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CONCORSO\Desktop\ITALIANO\RAPPORTO UOMO-ANIMALE\Abbandono cani_manifesto_560.JPG"/>
          <p:cNvPicPr>
            <a:picLocks noChangeAspect="1" noChangeArrowheads="1"/>
          </p:cNvPicPr>
          <p:nvPr/>
        </p:nvPicPr>
        <p:blipFill>
          <a:blip r:embed="rId2" cstate="print"/>
          <a:srcRect b="23484"/>
          <a:stretch>
            <a:fillRect/>
          </a:stretch>
        </p:blipFill>
        <p:spPr bwMode="auto">
          <a:xfrm>
            <a:off x="395536" y="1340768"/>
            <a:ext cx="2405732"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5" name="Picture 3" descr="C:\Users\CONCORSO\Desktop\ITALIANO\RAPPORTO UOMO-ANIMALE\abbandono_cani1.jpg"/>
          <p:cNvPicPr>
            <a:picLocks noChangeAspect="1" noChangeArrowheads="1"/>
          </p:cNvPicPr>
          <p:nvPr/>
        </p:nvPicPr>
        <p:blipFill>
          <a:blip r:embed="rId3" cstate="print"/>
          <a:srcRect b="36078"/>
          <a:stretch>
            <a:fillRect/>
          </a:stretch>
        </p:blipFill>
        <p:spPr bwMode="auto">
          <a:xfrm>
            <a:off x="2123727" y="3212976"/>
            <a:ext cx="2456111"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6" name="Picture 4" descr="C:\Users\CONCORSO\Desktop\ITALIANO\RAPPORTO UOMO-ANIMALE\cibo.jpg"/>
          <p:cNvPicPr>
            <a:picLocks noChangeAspect="1" noChangeArrowheads="1"/>
          </p:cNvPicPr>
          <p:nvPr/>
        </p:nvPicPr>
        <p:blipFill>
          <a:blip r:embed="rId4" cstate="print"/>
          <a:srcRect/>
          <a:stretch>
            <a:fillRect/>
          </a:stretch>
        </p:blipFill>
        <p:spPr bwMode="auto">
          <a:xfrm>
            <a:off x="3779912" y="1556792"/>
            <a:ext cx="2552700"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7" name="Picture 5" descr="C:\Users\CONCORSO\Desktop\ITALIANO\RAPPORTO UOMO-ANIMALE\animale.jpg"/>
          <p:cNvPicPr>
            <a:picLocks noChangeAspect="1" noChangeArrowheads="1"/>
          </p:cNvPicPr>
          <p:nvPr/>
        </p:nvPicPr>
        <p:blipFill>
          <a:blip r:embed="rId5" cstate="print"/>
          <a:srcRect/>
          <a:stretch>
            <a:fillRect/>
          </a:stretch>
        </p:blipFill>
        <p:spPr bwMode="auto">
          <a:xfrm>
            <a:off x="5940152" y="2852936"/>
            <a:ext cx="2736304"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asellaDiTesto 7"/>
          <p:cNvSpPr txBox="1"/>
          <p:nvPr/>
        </p:nvSpPr>
        <p:spPr>
          <a:xfrm>
            <a:off x="2195736" y="5157192"/>
            <a:ext cx="1440160" cy="369332"/>
          </a:xfrm>
          <a:prstGeom prst="rect">
            <a:avLst/>
          </a:prstGeom>
          <a:noFill/>
        </p:spPr>
        <p:txBody>
          <a:bodyPr wrap="square" rtlCol="0">
            <a:spAutoFit/>
          </a:bodyPr>
          <a:lstStyle/>
          <a:p>
            <a:r>
              <a:rPr lang="it-IT" dirty="0"/>
              <a:t>S</a:t>
            </a:r>
            <a:r>
              <a:rPr lang="it-IT" dirty="0" smtClean="0"/>
              <a:t>imilitudine</a:t>
            </a:r>
            <a:endParaRPr lang="it-IT" dirty="0"/>
          </a:p>
        </p:txBody>
      </p:sp>
      <p:sp>
        <p:nvSpPr>
          <p:cNvPr id="9" name="CasellaDiTesto 8"/>
          <p:cNvSpPr txBox="1"/>
          <p:nvPr/>
        </p:nvSpPr>
        <p:spPr>
          <a:xfrm>
            <a:off x="4644008" y="3501008"/>
            <a:ext cx="1152128" cy="369332"/>
          </a:xfrm>
          <a:prstGeom prst="rect">
            <a:avLst/>
          </a:prstGeom>
          <a:noFill/>
        </p:spPr>
        <p:txBody>
          <a:bodyPr wrap="square" rtlCol="0">
            <a:spAutoFit/>
          </a:bodyPr>
          <a:lstStyle/>
          <a:p>
            <a:r>
              <a:rPr lang="it-IT" dirty="0" smtClean="0"/>
              <a:t>Climax</a:t>
            </a:r>
            <a:endParaRPr lang="it-IT" dirty="0"/>
          </a:p>
        </p:txBody>
      </p:sp>
      <p:sp>
        <p:nvSpPr>
          <p:cNvPr id="10" name="CasellaDiTesto 9"/>
          <p:cNvSpPr txBox="1"/>
          <p:nvPr/>
        </p:nvSpPr>
        <p:spPr>
          <a:xfrm>
            <a:off x="6012160" y="5229200"/>
            <a:ext cx="1728192" cy="369332"/>
          </a:xfrm>
          <a:prstGeom prst="rect">
            <a:avLst/>
          </a:prstGeom>
          <a:noFill/>
        </p:spPr>
        <p:txBody>
          <a:bodyPr wrap="square" rtlCol="0">
            <a:spAutoFit/>
          </a:bodyPr>
          <a:lstStyle/>
          <a:p>
            <a:r>
              <a:rPr lang="it-IT" dirty="0" smtClean="0"/>
              <a:t>Metonimia</a:t>
            </a:r>
            <a:endParaRPr lang="it-IT" dirty="0"/>
          </a:p>
        </p:txBody>
      </p:sp>
      <p:sp>
        <p:nvSpPr>
          <p:cNvPr id="11" name="CasellaDiTesto 10"/>
          <p:cNvSpPr txBox="1"/>
          <p:nvPr/>
        </p:nvSpPr>
        <p:spPr>
          <a:xfrm>
            <a:off x="395536" y="3573016"/>
            <a:ext cx="1512168" cy="369332"/>
          </a:xfrm>
          <a:prstGeom prst="rect">
            <a:avLst/>
          </a:prstGeom>
          <a:noFill/>
        </p:spPr>
        <p:txBody>
          <a:bodyPr wrap="square" rtlCol="0">
            <a:spAutoFit/>
          </a:bodyPr>
          <a:lstStyle/>
          <a:p>
            <a:r>
              <a:rPr lang="it-IT" dirty="0" smtClean="0"/>
              <a:t>Sineddoche</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CONCORSO\Desktop\ITALIANO\RAPPORTO UOMO-ANIMALE\enpa_spray-1.jpg"/>
          <p:cNvPicPr>
            <a:picLocks noChangeAspect="1" noChangeArrowheads="1"/>
          </p:cNvPicPr>
          <p:nvPr/>
        </p:nvPicPr>
        <p:blipFill>
          <a:blip r:embed="rId2" cstate="print"/>
          <a:srcRect/>
          <a:stretch>
            <a:fillRect/>
          </a:stretch>
        </p:blipFill>
        <p:spPr bwMode="auto">
          <a:xfrm>
            <a:off x="467544" y="404664"/>
            <a:ext cx="3051582"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79" name="Picture 3" descr="C:\Users\CONCORSO\Desktop\ITALIANO\RAPPORTO UOMO-ANIMALE\randagismo_celva.jpg"/>
          <p:cNvPicPr>
            <a:picLocks noChangeAspect="1" noChangeArrowheads="1"/>
          </p:cNvPicPr>
          <p:nvPr/>
        </p:nvPicPr>
        <p:blipFill>
          <a:blip r:embed="rId3" cstate="print"/>
          <a:srcRect b="12889"/>
          <a:stretch>
            <a:fillRect/>
          </a:stretch>
        </p:blipFill>
        <p:spPr bwMode="auto">
          <a:xfrm>
            <a:off x="3203848" y="2492896"/>
            <a:ext cx="2880320" cy="2509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0" name="Picture 4" descr="C:\Users\CONCORSO\Desktop\ITALIANO\RAPPORTO UOMO-ANIMALE\images (1)).jpg"/>
          <p:cNvPicPr>
            <a:picLocks noChangeAspect="1" noChangeArrowheads="1"/>
          </p:cNvPicPr>
          <p:nvPr/>
        </p:nvPicPr>
        <p:blipFill>
          <a:blip r:embed="rId4" cstate="print"/>
          <a:srcRect/>
          <a:stretch>
            <a:fillRect/>
          </a:stretch>
        </p:blipFill>
        <p:spPr bwMode="auto">
          <a:xfrm>
            <a:off x="5796136" y="620688"/>
            <a:ext cx="2808312" cy="2248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p:cNvSpPr txBox="1"/>
          <p:nvPr/>
        </p:nvSpPr>
        <p:spPr>
          <a:xfrm>
            <a:off x="539552" y="2924944"/>
            <a:ext cx="1440160" cy="369332"/>
          </a:xfrm>
          <a:prstGeom prst="rect">
            <a:avLst/>
          </a:prstGeom>
          <a:noFill/>
        </p:spPr>
        <p:txBody>
          <a:bodyPr wrap="square" rtlCol="0">
            <a:spAutoFit/>
          </a:bodyPr>
          <a:lstStyle/>
          <a:p>
            <a:r>
              <a:rPr lang="it-IT" dirty="0" smtClean="0"/>
              <a:t>Ossimoro</a:t>
            </a:r>
            <a:endParaRPr lang="it-IT" dirty="0"/>
          </a:p>
        </p:txBody>
      </p:sp>
      <p:sp>
        <p:nvSpPr>
          <p:cNvPr id="6" name="CasellaDiTesto 5"/>
          <p:cNvSpPr txBox="1"/>
          <p:nvPr/>
        </p:nvSpPr>
        <p:spPr>
          <a:xfrm>
            <a:off x="3275856" y="5157192"/>
            <a:ext cx="1440160" cy="369332"/>
          </a:xfrm>
          <a:prstGeom prst="rect">
            <a:avLst/>
          </a:prstGeom>
          <a:noFill/>
        </p:spPr>
        <p:txBody>
          <a:bodyPr wrap="square" rtlCol="0">
            <a:spAutoFit/>
          </a:bodyPr>
          <a:lstStyle/>
          <a:p>
            <a:r>
              <a:rPr lang="it-IT" dirty="0" smtClean="0"/>
              <a:t>Antitesi</a:t>
            </a:r>
            <a:endParaRPr lang="it-IT" dirty="0"/>
          </a:p>
        </p:txBody>
      </p:sp>
      <p:sp>
        <p:nvSpPr>
          <p:cNvPr id="8" name="CasellaDiTesto 7"/>
          <p:cNvSpPr txBox="1"/>
          <p:nvPr/>
        </p:nvSpPr>
        <p:spPr>
          <a:xfrm>
            <a:off x="6228184" y="3068960"/>
            <a:ext cx="1440160" cy="369332"/>
          </a:xfrm>
          <a:prstGeom prst="rect">
            <a:avLst/>
          </a:prstGeom>
          <a:noFill/>
        </p:spPr>
        <p:txBody>
          <a:bodyPr wrap="square" rtlCol="0">
            <a:spAutoFit/>
          </a:bodyPr>
          <a:lstStyle/>
          <a:p>
            <a:r>
              <a:rPr lang="it-IT" dirty="0" smtClean="0"/>
              <a:t>Metonimia</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611560" y="260648"/>
          <a:ext cx="799288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7704" y="548680"/>
            <a:ext cx="5040560" cy="5078313"/>
          </a:xfrm>
          <a:prstGeom prst="rect">
            <a:avLst/>
          </a:prstGeom>
          <a:noFill/>
        </p:spPr>
        <p:txBody>
          <a:bodyPr wrap="square" lIns="91440" tIns="45720" rIns="91440" bIns="45720">
            <a:spAutoFit/>
          </a:bodyPr>
          <a:lstStyle/>
          <a:p>
            <a:pPr algn="ctr"/>
            <a:endPar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it-IT"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Realizzato da</a:t>
            </a:r>
            <a:endParaRPr lang="it-IT"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A </a:t>
            </a:r>
            <a:endPar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it-IT"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a:t>
            </a: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ceo Scientifico</a:t>
            </a: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it-IT"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G.Pezzullo</a:t>
            </a:r>
            <a:r>
              <a:rPr lang="it-IT"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it-IT"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osenza</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14348" y="1571612"/>
            <a:ext cx="6429420" cy="1754326"/>
          </a:xfrm>
          <a:prstGeom prst="rect">
            <a:avLst/>
          </a:prstGeom>
        </p:spPr>
        <p:txBody>
          <a:bodyPr wrap="square">
            <a:spAutoFit/>
          </a:bodyPr>
          <a:lstStyle/>
          <a:p>
            <a:r>
              <a:rPr lang="it-IT" sz="3600" b="1" dirty="0" smtClean="0">
                <a:latin typeface="Edwardian Script ITC" pitchFamily="66" charset="0"/>
                <a:cs typeface="David" pitchFamily="34" charset="-79"/>
              </a:rPr>
              <a:t>Puoi arrivare da qualsiasi parte, nello spazio e nel tempo, dovunque tu desideri.</a:t>
            </a:r>
          </a:p>
          <a:p>
            <a:r>
              <a:rPr lang="it-IT" sz="3600" b="1" dirty="0" smtClean="0">
                <a:latin typeface="Edwardian Script ITC" pitchFamily="66" charset="0"/>
                <a:cs typeface="David" pitchFamily="34" charset="-79"/>
              </a:rPr>
              <a:t>                         Richard Bach</a:t>
            </a:r>
            <a:r>
              <a:rPr lang="it-IT" sz="3600" dirty="0" smtClean="0">
                <a:latin typeface="Edwardian Script ITC" pitchFamily="66" charset="0"/>
                <a:cs typeface="David" pitchFamily="34" charset="-79"/>
              </a:rPr>
              <a:t> </a:t>
            </a:r>
            <a:endParaRPr lang="it-IT" sz="3600" dirty="0">
              <a:latin typeface="Edwardian Script ITC" pitchFamily="66" charset="0"/>
            </a:endParaRPr>
          </a:p>
        </p:txBody>
      </p:sp>
      <p:pic>
        <p:nvPicPr>
          <p:cNvPr id="1026" name="Picture 2"/>
          <p:cNvPicPr>
            <a:picLocks noChangeAspect="1" noChangeArrowheads="1"/>
          </p:cNvPicPr>
          <p:nvPr/>
        </p:nvPicPr>
        <p:blipFill>
          <a:blip r:embed="rId2" cstate="print"/>
          <a:srcRect l="7324" t="42969" r="57520" b="21875"/>
          <a:stretch>
            <a:fillRect/>
          </a:stretch>
        </p:blipFill>
        <p:spPr bwMode="auto">
          <a:xfrm>
            <a:off x="4786314" y="3714752"/>
            <a:ext cx="3429024" cy="2571768"/>
          </a:xfrm>
          <a:prstGeom prst="ellipse">
            <a:avLst/>
          </a:prstGeom>
          <a:ln>
            <a:noFill/>
          </a:ln>
          <a:effectLst>
            <a:softEdge rad="112500"/>
          </a:effectLst>
        </p:spPr>
      </p:pic>
      <p:sp>
        <p:nvSpPr>
          <p:cNvPr id="7" name="Rettangolo 6"/>
          <p:cNvSpPr/>
          <p:nvPr/>
        </p:nvSpPr>
        <p:spPr>
          <a:xfrm>
            <a:off x="500034" y="428604"/>
            <a:ext cx="8341899" cy="830997"/>
          </a:xfrm>
          <a:prstGeom prst="rect">
            <a:avLst/>
          </a:prstGeom>
          <a:noFill/>
        </p:spPr>
        <p:txBody>
          <a:bodyPr wrap="none" lIns="91440" tIns="45720" rIns="91440" bIns="45720">
            <a:spAutoFit/>
          </a:bodyPr>
          <a:lstStyle/>
          <a:p>
            <a:pPr algn="ctr"/>
            <a:r>
              <a:rPr lang="it-IT"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Il gabbiano </a:t>
            </a:r>
            <a:r>
              <a:rPr lang="it-IT"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Jonathan</a:t>
            </a:r>
            <a:r>
              <a:rPr lang="it-IT"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it-IT"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Livingston</a:t>
            </a:r>
            <a:endParaRPr lang="it-IT"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706204"/>
            <a:ext cx="8208912" cy="5445593"/>
          </a:xfrm>
          <a:prstGeom prst="rect">
            <a:avLst/>
          </a:prstGeom>
        </p:spPr>
        <p:txBody>
          <a:bodyPr wrap="square">
            <a:spAutoFit/>
          </a:bodyPr>
          <a:lstStyle/>
          <a:p>
            <a:pPr>
              <a:lnSpc>
                <a:spcPct val="115000"/>
              </a:lnSpc>
              <a:spcAft>
                <a:spcPts val="1000"/>
              </a:spcAft>
            </a:pPr>
            <a:r>
              <a:rPr lang="it-IT" sz="2400" dirty="0">
                <a:latin typeface="Bradley Hand ITC" pitchFamily="66" charset="0"/>
                <a:ea typeface="Calibri"/>
                <a:cs typeface="Times New Roman"/>
              </a:rPr>
              <a:t>Un ardito gabbiano di nome Jonathan si sente diverso dagli altri: vuole imparare l’arte de volo, conoscerne i segreti e raggiungere la perfezione. Questo non piace alla famiglia e ai suoi amici che lo escludono dal gruppo. Nel corso delle sue esercitazioni  incontra due gabbiani che lo convincono ad andare nel Paradiso dei Gabbiani.  Chiede a </a:t>
            </a:r>
            <a:r>
              <a:rPr lang="it-IT" sz="2400" dirty="0" err="1" smtClean="0">
                <a:latin typeface="Bradley Hand ITC" pitchFamily="66" charset="0"/>
                <a:ea typeface="Calibri"/>
                <a:cs typeface="Times New Roman"/>
              </a:rPr>
              <a:t>C</a:t>
            </a:r>
            <a:r>
              <a:rPr lang="it-IT" sz="2400" dirty="0" err="1" smtClean="0">
                <a:latin typeface="Bradley Hand ITC" pitchFamily="66" charset="0"/>
                <a:ea typeface="Calibri"/>
                <a:cs typeface="Times New Roman"/>
              </a:rPr>
              <a:t>hang</a:t>
            </a:r>
            <a:r>
              <a:rPr lang="it-IT" sz="2400" dirty="0">
                <a:latin typeface="Bradley Hand ITC" pitchFamily="66" charset="0"/>
                <a:ea typeface="Calibri"/>
                <a:cs typeface="Times New Roman"/>
              </a:rPr>
              <a:t>, il gabbiano anziano, di insegnargli a volare alla velocità del pensiero. Il segreto di </a:t>
            </a:r>
            <a:r>
              <a:rPr lang="it-IT" sz="2400" dirty="0" err="1">
                <a:latin typeface="Bradley Hand ITC" pitchFamily="66" charset="0"/>
                <a:ea typeface="Calibri"/>
                <a:cs typeface="Times New Roman"/>
              </a:rPr>
              <a:t>Chang</a:t>
            </a:r>
            <a:r>
              <a:rPr lang="it-IT" sz="2400" dirty="0">
                <a:latin typeface="Bradley Hand ITC" pitchFamily="66" charset="0"/>
                <a:ea typeface="Calibri"/>
                <a:cs typeface="Times New Roman"/>
              </a:rPr>
              <a:t> viene svelato nel suo testamento: per raggiungere la perfezione c’è bisogno dell’amore.</a:t>
            </a:r>
          </a:p>
          <a:p>
            <a:pPr>
              <a:lnSpc>
                <a:spcPct val="115000"/>
              </a:lnSpc>
              <a:spcAft>
                <a:spcPts val="1000"/>
              </a:spcAft>
            </a:pPr>
            <a:r>
              <a:rPr lang="it-IT" sz="2400" dirty="0">
                <a:latin typeface="Bradley Hand ITC" pitchFamily="66" charset="0"/>
                <a:ea typeface="Calibri"/>
                <a:cs typeface="Times New Roman"/>
              </a:rPr>
              <a:t>Jonathan decide di tornare a casa per insegnare quanto appreso e le  sue abilità vengono apprezzate da tutti. </a:t>
            </a:r>
          </a:p>
          <a:p>
            <a:pPr algn="just">
              <a:lnSpc>
                <a:spcPct val="115000"/>
              </a:lnSpc>
              <a:spcAft>
                <a:spcPts val="1000"/>
              </a:spcAft>
            </a:pPr>
            <a:r>
              <a:rPr lang="it-IT" sz="2400" dirty="0">
                <a:latin typeface="Bradley Hand ITC" pitchFamily="66" charset="0"/>
                <a:ea typeface="Calibri"/>
                <a:cs typeface="Times New Roman"/>
              </a:rPr>
              <a:t>Maria Teresa Belcastro</a:t>
            </a:r>
          </a:p>
        </p:txBody>
      </p:sp>
    </p:spTree>
    <p:extLst>
      <p:ext uri="{BB962C8B-B14F-4D97-AF65-F5344CB8AC3E}">
        <p14:creationId xmlns="" xmlns:p14="http://schemas.microsoft.com/office/powerpoint/2010/main" val="147811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500042"/>
            <a:ext cx="8029314" cy="769441"/>
          </a:xfrm>
          <a:prstGeom prst="rect">
            <a:avLst/>
          </a:prstGeom>
          <a:noFill/>
        </p:spPr>
        <p:txBody>
          <a:bodyPr wrap="none" lIns="91440" tIns="45720" rIns="91440" bIns="45720">
            <a:spAutoFit/>
          </a:bodyPr>
          <a:lstStyle/>
          <a:p>
            <a:pPr algn="ctr"/>
            <a:r>
              <a:rPr lang="it-IT"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Il pappagallino di nome Dreidel</a:t>
            </a:r>
          </a:p>
        </p:txBody>
      </p:sp>
      <p:sp>
        <p:nvSpPr>
          <p:cNvPr id="3" name="Rettangolo 2"/>
          <p:cNvSpPr/>
          <p:nvPr/>
        </p:nvSpPr>
        <p:spPr>
          <a:xfrm>
            <a:off x="1571604" y="3500438"/>
            <a:ext cx="6858048" cy="3046988"/>
          </a:xfrm>
          <a:prstGeom prst="rect">
            <a:avLst/>
          </a:prstGeom>
        </p:spPr>
        <p:txBody>
          <a:bodyPr wrap="square">
            <a:spAutoFit/>
          </a:bodyPr>
          <a:lstStyle/>
          <a:p>
            <a:r>
              <a:rPr lang="it-IT" sz="3200" b="1" i="1" dirty="0" smtClean="0">
                <a:latin typeface="Bradley Hand ITC" pitchFamily="66" charset="0"/>
              </a:rPr>
              <a:t>Era l’ottava notte di Hanukkah e nel nostro candelabro ardevano otto fiammelle. Fuori c’era una spessa coltre di neve. Anche se la stufa era bollente, sui vetri delle finestre si erano formati arabeschi di ghiaccio …</a:t>
            </a:r>
            <a:r>
              <a:rPr lang="it-IT" sz="3200" b="1" dirty="0" smtClean="0">
                <a:latin typeface="Bradley Hand ITC" pitchFamily="66" charset="0"/>
              </a:rPr>
              <a:t>”</a:t>
            </a:r>
            <a:endParaRPr lang="it-IT" sz="3200" b="1" dirty="0">
              <a:latin typeface="Bradley Hand ITC" pitchFamily="66" charset="0"/>
            </a:endParaRPr>
          </a:p>
        </p:txBody>
      </p:sp>
      <p:pic>
        <p:nvPicPr>
          <p:cNvPr id="3074" name="Picture 2" descr="http://users.libero.it/ebs_srl/B_Pappagallino.gif"/>
          <p:cNvPicPr>
            <a:picLocks noChangeAspect="1" noChangeArrowheads="1"/>
          </p:cNvPicPr>
          <p:nvPr/>
        </p:nvPicPr>
        <p:blipFill>
          <a:blip r:embed="rId2" cstate="print"/>
          <a:srcRect/>
          <a:stretch>
            <a:fillRect/>
          </a:stretch>
        </p:blipFill>
        <p:spPr bwMode="auto">
          <a:xfrm rot="1075567">
            <a:off x="396999" y="1055512"/>
            <a:ext cx="2214578" cy="29289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95536" y="1124744"/>
            <a:ext cx="81369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David salvò un pappagallino dal gelo. Il pappagallino volò verso David e gli si posò sulla testa, come se qualcuno gli avesse insegnato a farlo e come se fosse abituato alla gente. Forse parlava Yiddish perché gli avevano sentito dire Zeldele.Trascorsero alcuni giorni senza che qualcuno si facesse vivo e allora il pappagallino diventò loro e decisero di chiamarlo Dreidel. David diventò grande e andò al college. Una notte d’inverno si recò ad una festa di hanukkah, e raccontò la storia del suo pappagallino ai suoi amici, durante la festa, una ragazza di nome Zelda Rosen aveva esclamato sono io quella Zeldele!David era propenso a restituire il pappagallino ai suoi proprietari originali ma non fu necessario perché David e Zelda si innamorarono l’uno dell’altra e decisero di sposarsi dopo la laurea, quindi il pappagallino diventò di entrambi. </a:t>
            </a:r>
            <a:endParaRPr kumimoji="0" lang="it-IT" sz="2800" b="0" i="0" u="none" strike="noStrike" cap="none" normalizeH="0" baseline="0" dirty="0" smtClean="0">
              <a:ln>
                <a:noFill/>
              </a:ln>
              <a:solidFill>
                <a:schemeClr val="tx1"/>
              </a:solidFill>
              <a:effectLst/>
              <a:latin typeface="Bradley Hand ITC" pitchFamily="66" charset="0"/>
              <a:cs typeface="Arial" pitchFamily="34" charset="0"/>
            </a:endParaRPr>
          </a:p>
        </p:txBody>
      </p:sp>
      <p:sp>
        <p:nvSpPr>
          <p:cNvPr id="3" name="Rettangolo 2"/>
          <p:cNvSpPr/>
          <p:nvPr/>
        </p:nvSpPr>
        <p:spPr>
          <a:xfrm>
            <a:off x="467544" y="476672"/>
            <a:ext cx="1967205" cy="584775"/>
          </a:xfrm>
          <a:prstGeom prst="rect">
            <a:avLst/>
          </a:prstGeom>
          <a:noFill/>
        </p:spPr>
        <p:txBody>
          <a:bodyPr wrap="none" lIns="91440" tIns="45720" rIns="91440" bIns="45720">
            <a:spAutoFit/>
          </a:bodyPr>
          <a:lstStyle/>
          <a:p>
            <a:pPr algn="ctr"/>
            <a:r>
              <a:rPr lang="it-IT"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vicenda</a:t>
            </a:r>
            <a:endParaRPr lang="it-IT" sz="32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8596" y="1571612"/>
            <a:ext cx="4572032" cy="4893647"/>
          </a:xfrm>
          <a:prstGeom prst="rect">
            <a:avLst/>
          </a:prstGeom>
        </p:spPr>
        <p:txBody>
          <a:bodyPr wrap="square">
            <a:spAutoFit/>
          </a:bodyPr>
          <a:lstStyle/>
          <a:p>
            <a:r>
              <a:rPr lang="it-IT" sz="2400" b="1" i="1" dirty="0">
                <a:latin typeface="Bradley Hand ITC" pitchFamily="66" charset="0"/>
              </a:rPr>
              <a:t>Mia! Mia! Tutta mia! Ti porto via a costo della vita. Ti ho cacciato, finalmente! Sì, ti ho preso io e sei mia. Ma non ti porto, no, al signore, in cambio del fucile: ti tengo con me, ti nascondo nella legnaia, e vengo a dormire con te, e ti porto  i pulcini della zia, ed anche i suoi biscotti, se li vuoi, tanto so dove prenderli e so aprire di nascosto l'armadio</a:t>
            </a:r>
            <a:r>
              <a:rPr lang="it-IT" sz="2400" b="1" i="1" dirty="0" smtClean="0">
                <a:latin typeface="Bradley Hand ITC" pitchFamily="66" charset="0"/>
              </a:rPr>
              <a:t>.</a:t>
            </a:r>
          </a:p>
          <a:p>
            <a:r>
              <a:rPr lang="it-IT" sz="2400" b="1" i="1" dirty="0" smtClean="0">
                <a:latin typeface="Bradley Hand ITC" pitchFamily="66" charset="0"/>
              </a:rPr>
              <a:t>G. Deledda</a:t>
            </a:r>
            <a:endParaRPr lang="it-IT" sz="2400" b="1" i="1" dirty="0">
              <a:latin typeface="Bradley Hand ITC" pitchFamily="66" charset="0"/>
            </a:endParaRPr>
          </a:p>
        </p:txBody>
      </p:sp>
      <p:sp>
        <p:nvSpPr>
          <p:cNvPr id="4" name="CasellaDiTesto 3"/>
          <p:cNvSpPr txBox="1"/>
          <p:nvPr/>
        </p:nvSpPr>
        <p:spPr>
          <a:xfrm>
            <a:off x="2643174" y="500042"/>
            <a:ext cx="2933367" cy="769441"/>
          </a:xfrm>
          <a:prstGeom prst="rect">
            <a:avLst/>
          </a:prstGeom>
          <a:noFill/>
        </p:spPr>
        <p:txBody>
          <a:bodyPr wrap="none" lIns="91440" tIns="45720" rIns="91440" bIns="45720">
            <a:spAutoFit/>
          </a:bodyPr>
          <a:lstStyle/>
          <a:p>
            <a:pPr algn="ctr"/>
            <a:r>
              <a:rPr lang="it-IT"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La martora</a:t>
            </a:r>
          </a:p>
        </p:txBody>
      </p:sp>
      <p:pic>
        <p:nvPicPr>
          <p:cNvPr id="2050" name="Picture 2" descr="http://www.riservenaturali.provincia.siena.it/img/acquarelli/schede/martora.jpg"/>
          <p:cNvPicPr>
            <a:picLocks noChangeAspect="1" noChangeArrowheads="1"/>
          </p:cNvPicPr>
          <p:nvPr/>
        </p:nvPicPr>
        <p:blipFill>
          <a:blip r:embed="rId2" cstate="print"/>
          <a:srcRect/>
          <a:stretch>
            <a:fillRect/>
          </a:stretch>
        </p:blipFill>
        <p:spPr bwMode="auto">
          <a:xfrm>
            <a:off x="5286380" y="2357430"/>
            <a:ext cx="333375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476672"/>
            <a:ext cx="7229928"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 nostre interpretazioni</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22" name="Picture 2" descr="C:\Users\CONCORSO\Desktop\ITALIANO\RAPPORTO UOMO-ANIMALE\animali.jpg"/>
          <p:cNvPicPr>
            <a:picLocks noChangeAspect="1" noChangeArrowheads="1"/>
          </p:cNvPicPr>
          <p:nvPr/>
        </p:nvPicPr>
        <p:blipFill>
          <a:blip r:embed="rId2" cstate="print"/>
          <a:srcRect/>
          <a:stretch>
            <a:fillRect/>
          </a:stretch>
        </p:blipFill>
        <p:spPr bwMode="auto">
          <a:xfrm>
            <a:off x="611560" y="1844824"/>
            <a:ext cx="3219450"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3" name="Picture 3" descr="C:\Users\CONCORSO\Desktop\ITALIANO\RAPPORTO UOMO-ANIMALE\immagine 3.jpg"/>
          <p:cNvPicPr>
            <a:picLocks noChangeAspect="1" noChangeArrowheads="1"/>
          </p:cNvPicPr>
          <p:nvPr/>
        </p:nvPicPr>
        <p:blipFill>
          <a:blip r:embed="rId3" cstate="print"/>
          <a:srcRect/>
          <a:stretch>
            <a:fillRect/>
          </a:stretch>
        </p:blipFill>
        <p:spPr bwMode="auto">
          <a:xfrm>
            <a:off x="3419872" y="3429000"/>
            <a:ext cx="2880320"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4" name="Picture 4" descr="C:\Users\CONCORSO\Desktop\ITALIANO\RAPPORTO UOMO-ANIMALE\large.jpg"/>
          <p:cNvPicPr>
            <a:picLocks noChangeAspect="1" noChangeArrowheads="1"/>
          </p:cNvPicPr>
          <p:nvPr/>
        </p:nvPicPr>
        <p:blipFill>
          <a:blip r:embed="rId4" cstate="print"/>
          <a:srcRect/>
          <a:stretch>
            <a:fillRect/>
          </a:stretch>
        </p:blipFill>
        <p:spPr bwMode="auto">
          <a:xfrm>
            <a:off x="6084168" y="1700808"/>
            <a:ext cx="2423916" cy="2844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95936" y="1534726"/>
            <a:ext cx="492922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1600" dirty="0" smtClean="0">
                <a:latin typeface="Bradley Hand ITC" pitchFamily="66" charset="0"/>
              </a:rPr>
              <a:t>Sono uno scoiattolo. Ogni giorno devo cercare il cibo. Per fortuna riesco a trovarlo. Vivo in un bosco, dove trovo il cibo. Adesso sugli alberi ci sono molte ghiande. Raccolgo tante ghiande. Le devo nascondere nel tronco per non farle mangiare agli altri del mio gruppo. Spero che si mantengano fresche fino alla prossima stagione. Adesso sono libero di correre, saltare. Il mio cuore batte forte, salto da un albero all’altro. Sotto di me c’è una famiglia che è venuta a trascorrere una bella giornata : fanno un pic-nic. Ci sono due bambini che mi guardano. Io faccio le acrobazie. Ho un po’ di paura. Loro vogliono fare amicizia, ma ho timore e mi nascondo nel tronco dell’albero. Loro mi danno un pezzo di panino, ma io non posso prenderlo: ho troppa paura! Dopo un pò loro sono ritornati a casa e mi hanno lasciato quel pezzetto di pane. Io ,contento, sono uscito e ho preso il pane. Sono felice di vivere nel bosco. </a:t>
            </a:r>
            <a:br>
              <a:rPr lang="it-IT" sz="1600" dirty="0" smtClean="0">
                <a:latin typeface="Bradley Hand ITC" pitchFamily="66" charset="0"/>
              </a:rPr>
            </a:br>
            <a:endParaRPr lang="it-IT" sz="1600" dirty="0" smtClean="0">
              <a:latin typeface="Bradley Hand ITC" pitchFamily="66" charset="0"/>
            </a:endParaRPr>
          </a:p>
        </p:txBody>
      </p:sp>
      <p:pic>
        <p:nvPicPr>
          <p:cNvPr id="1027" name="Picture 3" descr="http://t1.gstatic.com/images?q=tbn:ANd9GcSlHGqIJpRxrGaHk0Dh41YH_jRgkWpEjQGNy_4HQgaAlVqpckhuFw"/>
          <p:cNvPicPr>
            <a:picLocks noChangeAspect="1" noChangeArrowheads="1"/>
          </p:cNvPicPr>
          <p:nvPr/>
        </p:nvPicPr>
        <p:blipFill>
          <a:blip r:embed="rId2" cstate="print"/>
          <a:srcRect/>
          <a:stretch>
            <a:fillRect/>
          </a:stretch>
        </p:blipFill>
        <p:spPr bwMode="auto">
          <a:xfrm>
            <a:off x="471459" y="2071678"/>
            <a:ext cx="3257573" cy="2714644"/>
          </a:xfrm>
          <a:prstGeom prst="ellipse">
            <a:avLst/>
          </a:prstGeom>
          <a:ln>
            <a:noFill/>
          </a:ln>
          <a:effectLst>
            <a:softEdge rad="112500"/>
          </a:effectLst>
        </p:spPr>
      </p:pic>
      <p:sp>
        <p:nvSpPr>
          <p:cNvPr id="4" name="Rettangolo 3"/>
          <p:cNvSpPr/>
          <p:nvPr/>
        </p:nvSpPr>
        <p:spPr>
          <a:xfrm>
            <a:off x="2466418" y="260648"/>
            <a:ext cx="3149324" cy="769441"/>
          </a:xfrm>
          <a:prstGeom prst="rect">
            <a:avLst/>
          </a:prstGeom>
          <a:noFill/>
        </p:spPr>
        <p:txBody>
          <a:bodyPr wrap="none" lIns="91440" tIns="45720" rIns="91440" bIns="45720">
            <a:spAutoFit/>
          </a:bodyPr>
          <a:lstStyle/>
          <a:p>
            <a:pPr algn="ctr"/>
            <a:r>
              <a:rPr lang="it-IT"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 scoiattolo</a:t>
            </a:r>
            <a:endParaRPr lang="it-IT"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asellaDiTesto 4"/>
          <p:cNvSpPr txBox="1"/>
          <p:nvPr/>
        </p:nvSpPr>
        <p:spPr>
          <a:xfrm>
            <a:off x="6660232" y="6237312"/>
            <a:ext cx="2483768" cy="523220"/>
          </a:xfrm>
          <a:prstGeom prst="rect">
            <a:avLst/>
          </a:prstGeom>
          <a:noFill/>
        </p:spPr>
        <p:txBody>
          <a:bodyPr wrap="square" rtlCol="0">
            <a:spAutoFit/>
          </a:bodyPr>
          <a:lstStyle/>
          <a:p>
            <a:r>
              <a:rPr lang="it-IT" sz="2800" dirty="0" smtClean="0">
                <a:latin typeface="Microsoft Himalaya" pitchFamily="2" charset="0"/>
                <a:ea typeface="Microsoft Himalaya" pitchFamily="2" charset="0"/>
                <a:cs typeface="Microsoft Himalaya" pitchFamily="2" charset="0"/>
              </a:rPr>
              <a:t>Julieta Ghazaryan</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1503</Words>
  <Application>Microsoft Office PowerPoint</Application>
  <PresentationFormat>Presentazione su schermo (4:3)</PresentationFormat>
  <Paragraphs>116</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alunno</dc:creator>
  <cp:lastModifiedBy>Utente</cp:lastModifiedBy>
  <cp:revision>86</cp:revision>
  <dcterms:created xsi:type="dcterms:W3CDTF">2013-06-06T09:29:27Z</dcterms:created>
  <dcterms:modified xsi:type="dcterms:W3CDTF">2013-06-21T09:41:53Z</dcterms:modified>
</cp:coreProperties>
</file>