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0" r:id="rId5"/>
    <p:sldId id="259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0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C7DC-E597-45D1-9576-D9B640CA412E}" type="datetimeFigureOut">
              <a:rPr lang="es-MX" smtClean="0"/>
              <a:t>13/09/2013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D33A-03B2-465B-A07E-C2F21C3211B2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C7DC-E597-45D1-9576-D9B640CA412E}" type="datetimeFigureOut">
              <a:rPr lang="es-MX" smtClean="0"/>
              <a:t>13/09/2013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D33A-03B2-465B-A07E-C2F21C3211B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C7DC-E597-45D1-9576-D9B640CA412E}" type="datetimeFigureOut">
              <a:rPr lang="es-MX" smtClean="0"/>
              <a:t>13/09/2013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D33A-03B2-465B-A07E-C2F21C3211B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C7DC-E597-45D1-9576-D9B640CA412E}" type="datetimeFigureOut">
              <a:rPr lang="es-MX" smtClean="0"/>
              <a:t>13/09/2013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D33A-03B2-465B-A07E-C2F21C3211B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C7DC-E597-45D1-9576-D9B640CA412E}" type="datetimeFigureOut">
              <a:rPr lang="es-MX" smtClean="0"/>
              <a:t>13/09/2013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D33A-03B2-465B-A07E-C2F21C3211B2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C7DC-E597-45D1-9576-D9B640CA412E}" type="datetimeFigureOut">
              <a:rPr lang="es-MX" smtClean="0"/>
              <a:t>13/09/2013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D33A-03B2-465B-A07E-C2F21C3211B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C7DC-E597-45D1-9576-D9B640CA412E}" type="datetimeFigureOut">
              <a:rPr lang="es-MX" smtClean="0"/>
              <a:t>13/09/2013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D33A-03B2-465B-A07E-C2F21C3211B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C7DC-E597-45D1-9576-D9B640CA412E}" type="datetimeFigureOut">
              <a:rPr lang="es-MX" smtClean="0"/>
              <a:t>13/09/2013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D33A-03B2-465B-A07E-C2F21C3211B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C7DC-E597-45D1-9576-D9B640CA412E}" type="datetimeFigureOut">
              <a:rPr lang="es-MX" smtClean="0"/>
              <a:t>13/09/2013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D33A-03B2-465B-A07E-C2F21C3211B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C7DC-E597-45D1-9576-D9B640CA412E}" type="datetimeFigureOut">
              <a:rPr lang="es-MX" smtClean="0"/>
              <a:t>13/09/2013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D33A-03B2-465B-A07E-C2F21C3211B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C7DC-E597-45D1-9576-D9B640CA412E}" type="datetimeFigureOut">
              <a:rPr lang="es-MX" smtClean="0"/>
              <a:t>13/09/2013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3CD33A-03B2-465B-A07E-C2F21C3211B2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DDC7DC-E597-45D1-9576-D9B640CA412E}" type="datetimeFigureOut">
              <a:rPr lang="es-MX" smtClean="0"/>
              <a:t>13/09/2013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3CD33A-03B2-465B-A07E-C2F21C3211B2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93648" y="1107445"/>
            <a:ext cx="57567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			 	 	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0264" y="548680"/>
            <a:ext cx="8963472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	 	 		 	 	 	 	 	 	 	 	 	 	 	 	 	 	 	 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UNIVERSIDAD AUTÓNOMA DEL ESTADO DE MORELOS</a:t>
            </a: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INSTITUTO DE CIENCIAS DE LA EDUCACIÓN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POSGRADO EN EDUCACIÓN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POSGRADOS AFINES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DOCTORADO EN EDUCACIÓN – MAESTRÍA EN INVESTIGACIÓN EDUCATIVA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Dra. </a:t>
            </a:r>
            <a:r>
              <a:rPr lang="es-MX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Manuel Francisco Aguilar Tamayo.</a:t>
            </a:r>
            <a:endParaRPr kumimoji="0" lang="es-MX" sz="1600" b="1" i="0" u="none" strike="noStrike" cap="none" normalizeH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Mapas Conceptuales aplicados a la Investigación. 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100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100" dirty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100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100" dirty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Alberto </a:t>
            </a:r>
            <a:r>
              <a:rPr kumimoji="0" lang="es-MX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Archundia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Aldana.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Septiembre 10, 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2013.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93648" y="1107445"/>
            <a:ext cx="57567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			 	 	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1"/>
            <a:ext cx="92525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6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683568" y="2564904"/>
            <a:ext cx="201622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5796136" y="2564904"/>
            <a:ext cx="201622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699792" y="2564904"/>
            <a:ext cx="1800200" cy="288032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H="1">
            <a:off x="4499992" y="2564904"/>
            <a:ext cx="1296144" cy="288032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67544" y="1547500"/>
            <a:ext cx="8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Teoría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915816" y="1124744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Pregunta de Investigación</a:t>
            </a:r>
            <a:endParaRPr lang="es-MX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131370" y="5445224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Problema de Investigación</a:t>
            </a:r>
            <a:endParaRPr lang="es-MX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874868" y="1547500"/>
            <a:ext cx="144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Metodología</a:t>
            </a:r>
            <a:endParaRPr lang="es-MX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67544" y="1844824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Pensar</a:t>
            </a:r>
            <a:endParaRPr lang="es-MX" dirty="0"/>
          </a:p>
        </p:txBody>
      </p:sp>
      <p:sp>
        <p:nvSpPr>
          <p:cNvPr id="21" name="20 CuadroTexto"/>
          <p:cNvSpPr txBox="1"/>
          <p:nvPr/>
        </p:nvSpPr>
        <p:spPr>
          <a:xfrm>
            <a:off x="7459165" y="1886610"/>
            <a:ext cx="77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Hacer</a:t>
            </a:r>
            <a:endParaRPr lang="es-MX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228184" y="5013176"/>
            <a:ext cx="1690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Sujeto - Objeto</a:t>
            </a:r>
            <a:endParaRPr lang="es-MX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080482" y="3945830"/>
            <a:ext cx="2163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Procesamiento 1</a:t>
            </a:r>
          </a:p>
          <a:p>
            <a:r>
              <a:rPr lang="es-MX" dirty="0" smtClean="0"/>
              <a:t>Integrar / Consultar</a:t>
            </a:r>
          </a:p>
          <a:p>
            <a:r>
              <a:rPr lang="es-MX" dirty="0" smtClean="0"/>
              <a:t>Base de becarios</a:t>
            </a:r>
            <a:endParaRPr lang="es-MX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034508" y="2708920"/>
            <a:ext cx="22099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Procesamiento 2</a:t>
            </a:r>
          </a:p>
          <a:p>
            <a:r>
              <a:rPr lang="es-MX" dirty="0" smtClean="0"/>
              <a:t>Consultar / Procesar</a:t>
            </a:r>
          </a:p>
          <a:p>
            <a:r>
              <a:rPr lang="es-MX" dirty="0" smtClean="0"/>
              <a:t>SPSS </a:t>
            </a:r>
          </a:p>
          <a:p>
            <a:r>
              <a:rPr lang="es-MX" dirty="0" smtClean="0"/>
              <a:t>Base de Becarios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2531954" y="5805264"/>
            <a:ext cx="4149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Mitos, Realidades, o Distorsiones de los </a:t>
            </a:r>
          </a:p>
          <a:p>
            <a:pPr algn="ctr"/>
            <a:r>
              <a:rPr lang="es-MX" dirty="0" smtClean="0"/>
              <a:t>Programas  Compensatorios </a:t>
            </a:r>
          </a:p>
          <a:p>
            <a:pPr algn="ctr"/>
            <a:r>
              <a:rPr lang="es-MX" dirty="0" smtClean="0"/>
              <a:t>(Beca – Salario, Morelos 2013)</a:t>
            </a:r>
            <a:endParaRPr lang="es-MX" dirty="0"/>
          </a:p>
        </p:txBody>
      </p:sp>
      <p:sp>
        <p:nvSpPr>
          <p:cNvPr id="30" name="29 CuadroTexto"/>
          <p:cNvSpPr txBox="1"/>
          <p:nvPr/>
        </p:nvSpPr>
        <p:spPr>
          <a:xfrm>
            <a:off x="2102896" y="1609611"/>
            <a:ext cx="4607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¿En qué medida el Programa Compensatorio</a:t>
            </a:r>
          </a:p>
          <a:p>
            <a:pPr algn="ctr"/>
            <a:r>
              <a:rPr lang="es-MX" dirty="0" smtClean="0"/>
              <a:t>Beca – Salario Morelos 2013 contribuye </a:t>
            </a:r>
          </a:p>
          <a:p>
            <a:pPr algn="ctr"/>
            <a:r>
              <a:rPr lang="es-MX" dirty="0" smtClean="0"/>
              <a:t>a la disminución de la Deserción Escolar?</a:t>
            </a:r>
            <a:endParaRPr lang="es-MX" dirty="0"/>
          </a:p>
        </p:txBody>
      </p:sp>
      <p:sp>
        <p:nvSpPr>
          <p:cNvPr id="32" name="31 CuadroTexto"/>
          <p:cNvSpPr txBox="1"/>
          <p:nvPr/>
        </p:nvSpPr>
        <p:spPr>
          <a:xfrm>
            <a:off x="3131840" y="601524"/>
            <a:ext cx="2301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“V”</a:t>
            </a:r>
            <a:endParaRPr lang="es-MX" sz="28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Flecha arriba"/>
          <p:cNvSpPr/>
          <p:nvPr/>
        </p:nvSpPr>
        <p:spPr>
          <a:xfrm>
            <a:off x="4211960" y="2888070"/>
            <a:ext cx="484632" cy="17835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37 Flecha arriba y abajo"/>
          <p:cNvSpPr/>
          <p:nvPr/>
        </p:nvSpPr>
        <p:spPr>
          <a:xfrm>
            <a:off x="4231384" y="2888069"/>
            <a:ext cx="484632" cy="198109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38 Rectángulo"/>
          <p:cNvSpPr/>
          <p:nvPr/>
        </p:nvSpPr>
        <p:spPr>
          <a:xfrm>
            <a:off x="197768" y="2662753"/>
            <a:ext cx="271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OCDE, UNESCO, BM</a:t>
            </a:r>
          </a:p>
          <a:p>
            <a:r>
              <a:rPr lang="es-MX" dirty="0" smtClean="0"/>
              <a:t>FMI [Política Educativa]</a:t>
            </a:r>
            <a:endParaRPr lang="es-MX" dirty="0"/>
          </a:p>
        </p:txBody>
      </p:sp>
      <p:sp>
        <p:nvSpPr>
          <p:cNvPr id="40" name="39 Rectángulo"/>
          <p:cNvSpPr/>
          <p:nvPr/>
        </p:nvSpPr>
        <p:spPr>
          <a:xfrm>
            <a:off x="197768" y="39330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Programas Compensatorios</a:t>
            </a:r>
          </a:p>
          <a:p>
            <a:r>
              <a:rPr lang="es-MX" dirty="0" smtClean="0"/>
              <a:t>PAREB , PIARE, PRODEI, </a:t>
            </a:r>
          </a:p>
          <a:p>
            <a:r>
              <a:rPr lang="es-MX" dirty="0" smtClean="0"/>
              <a:t>PARE, Beca – Salario.</a:t>
            </a:r>
            <a:endParaRPr lang="es-MX" dirty="0"/>
          </a:p>
        </p:txBody>
      </p:sp>
      <p:sp>
        <p:nvSpPr>
          <p:cNvPr id="41" name="40 Rectángulo"/>
          <p:cNvSpPr/>
          <p:nvPr/>
        </p:nvSpPr>
        <p:spPr>
          <a:xfrm>
            <a:off x="210823" y="3284984"/>
            <a:ext cx="2920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Estrategias para abatir el rezago educativo.</a:t>
            </a:r>
            <a:endParaRPr lang="es-MX" dirty="0"/>
          </a:p>
        </p:txBody>
      </p:sp>
      <p:sp>
        <p:nvSpPr>
          <p:cNvPr id="42" name="41 Rectángulo"/>
          <p:cNvSpPr/>
          <p:nvPr/>
        </p:nvSpPr>
        <p:spPr>
          <a:xfrm>
            <a:off x="210823" y="48529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Becario; Beca; Beca-Salario; </a:t>
            </a:r>
          </a:p>
          <a:p>
            <a:r>
              <a:rPr lang="es-MX" dirty="0" smtClean="0"/>
              <a:t>Programa; Periodo; Monto; </a:t>
            </a:r>
          </a:p>
          <a:p>
            <a:r>
              <a:rPr lang="es-MX" dirty="0" smtClean="0"/>
              <a:t>Trabajo Comunitario. EPT,</a:t>
            </a:r>
          </a:p>
          <a:p>
            <a:r>
              <a:rPr lang="es-MX" dirty="0" smtClean="0"/>
              <a:t>Educación para toda la</a:t>
            </a:r>
          </a:p>
          <a:p>
            <a:r>
              <a:rPr lang="es-MX" dirty="0" smtClean="0"/>
              <a:t>Vida.</a:t>
            </a:r>
            <a:endParaRPr lang="es-MX" dirty="0"/>
          </a:p>
        </p:txBody>
      </p:sp>
      <p:sp>
        <p:nvSpPr>
          <p:cNvPr id="43" name="42 CuadroTexto"/>
          <p:cNvSpPr txBox="1"/>
          <p:nvPr/>
        </p:nvSpPr>
        <p:spPr>
          <a:xfrm>
            <a:off x="7595642" y="6266929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367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6" grpId="0"/>
      <p:bldP spid="27" grpId="0"/>
      <p:bldP spid="28" grpId="0"/>
      <p:bldP spid="29" grpId="0"/>
      <p:bldP spid="30" grpId="0"/>
      <p:bldP spid="32" grpId="0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-315416"/>
            <a:ext cx="8793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2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93648" y="1107445"/>
            <a:ext cx="57567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			 	 	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491880" y="191683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Gracias ! ! !</a:t>
            </a:r>
            <a:endParaRPr lang="es-MX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4285</TotalTime>
  <Words>132</Words>
  <Application>Microsoft Office PowerPoint</Application>
  <PresentationFormat>Presentación en pantalla (4:3)</PresentationFormat>
  <Paragraphs>57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</dc:creator>
  <cp:lastModifiedBy>Alberto</cp:lastModifiedBy>
  <cp:revision>16</cp:revision>
  <dcterms:created xsi:type="dcterms:W3CDTF">2013-09-10T17:35:45Z</dcterms:created>
  <dcterms:modified xsi:type="dcterms:W3CDTF">2013-09-13T17:50:43Z</dcterms:modified>
</cp:coreProperties>
</file>