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71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792-DF24-4EDD-82F7-E7A347CC731A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3666-19FE-4BB5-84E1-8E58F63C2A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64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792-DF24-4EDD-82F7-E7A347CC731A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3666-19FE-4BB5-84E1-8E58F63C2A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1744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792-DF24-4EDD-82F7-E7A347CC731A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3666-19FE-4BB5-84E1-8E58F63C2A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9297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792-DF24-4EDD-82F7-E7A347CC731A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3666-19FE-4BB5-84E1-8E58F63C2A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71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792-DF24-4EDD-82F7-E7A347CC731A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3666-19FE-4BB5-84E1-8E58F63C2A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04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792-DF24-4EDD-82F7-E7A347CC731A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3666-19FE-4BB5-84E1-8E58F63C2A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043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792-DF24-4EDD-82F7-E7A347CC731A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3666-19FE-4BB5-84E1-8E58F63C2A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973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792-DF24-4EDD-82F7-E7A347CC731A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3666-19FE-4BB5-84E1-8E58F63C2A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076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792-DF24-4EDD-82F7-E7A347CC731A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3666-19FE-4BB5-84E1-8E58F63C2A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33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792-DF24-4EDD-82F7-E7A347CC731A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3666-19FE-4BB5-84E1-8E58F63C2A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6717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792-DF24-4EDD-82F7-E7A347CC731A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3666-19FE-4BB5-84E1-8E58F63C2A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BC792-DF24-4EDD-82F7-E7A347CC731A}" type="datetimeFigureOut">
              <a:rPr lang="es-MX" smtClean="0"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F3666-19FE-4BB5-84E1-8E58F63C2A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248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/>
        </p:nvGrpSpPr>
        <p:grpSpPr>
          <a:xfrm>
            <a:off x="251520" y="692696"/>
            <a:ext cx="8640961" cy="5472608"/>
            <a:chOff x="395536" y="764704"/>
            <a:chExt cx="8352928" cy="4874096"/>
          </a:xfrm>
        </p:grpSpPr>
        <p:cxnSp>
          <p:nvCxnSpPr>
            <p:cNvPr id="9" name="8 Conector recto"/>
            <p:cNvCxnSpPr/>
            <p:nvPr/>
          </p:nvCxnSpPr>
          <p:spPr>
            <a:xfrm>
              <a:off x="395536" y="764704"/>
              <a:ext cx="18722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2267744" y="764704"/>
              <a:ext cx="2304256" cy="487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flipH="1">
              <a:off x="6876256" y="764704"/>
              <a:ext cx="18722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flipH="1">
              <a:off x="4572000" y="764704"/>
              <a:ext cx="2304256" cy="487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16 CuadroTexto"/>
          <p:cNvSpPr txBox="1"/>
          <p:nvPr/>
        </p:nvSpPr>
        <p:spPr>
          <a:xfrm>
            <a:off x="2699792" y="1196752"/>
            <a:ext cx="3744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¿Cómo se construyen las prácticas de los responsables de atender a los sujetos con parálisis cerebral en organizaciones como CAM, APAC, ConNosotros y CRIT?</a:t>
            </a:r>
            <a:endParaRPr lang="es-MX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-36512" y="645333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La complejidad en las prácticas de atención a los sujetos con parálisis cerebral</a:t>
            </a:r>
            <a:endParaRPr lang="es-MX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0" y="760055"/>
            <a:ext cx="248376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Psicología Social</a:t>
            </a:r>
          </a:p>
          <a:p>
            <a:r>
              <a:rPr lang="es-MX" sz="1600" dirty="0" smtClean="0"/>
              <a:t>Foucault, </a:t>
            </a:r>
            <a:r>
              <a:rPr lang="es-MX" sz="1600" dirty="0" err="1" smtClean="0"/>
              <a:t>Castoriadis</a:t>
            </a:r>
            <a:r>
              <a:rPr lang="es-MX" sz="1600" dirty="0" smtClean="0"/>
              <a:t>, </a:t>
            </a:r>
            <a:r>
              <a:rPr lang="es-MX" sz="1600" dirty="0" err="1" smtClean="0"/>
              <a:t>Bordieu</a:t>
            </a:r>
            <a:r>
              <a:rPr lang="es-MX" sz="1600" dirty="0" smtClean="0"/>
              <a:t>.</a:t>
            </a:r>
          </a:p>
          <a:p>
            <a:r>
              <a:rPr lang="es-MX" sz="1600" b="1" dirty="0"/>
              <a:t>Teoría de las   Representaciones </a:t>
            </a:r>
          </a:p>
          <a:p>
            <a:r>
              <a:rPr lang="es-MX" sz="1600" b="1" dirty="0"/>
              <a:t>Sociales</a:t>
            </a:r>
          </a:p>
          <a:p>
            <a:r>
              <a:rPr lang="es-MX" sz="1600" dirty="0" err="1"/>
              <a:t>Moscovici</a:t>
            </a:r>
            <a:r>
              <a:rPr lang="es-MX" sz="1600" dirty="0"/>
              <a:t>- </a:t>
            </a:r>
            <a:r>
              <a:rPr lang="es-MX" sz="1600" dirty="0" err="1"/>
              <a:t>Abric-Jodelet</a:t>
            </a:r>
            <a:r>
              <a:rPr lang="es-MX" sz="1600" dirty="0"/>
              <a:t>.</a:t>
            </a:r>
            <a:endParaRPr lang="es-MX" sz="1600" dirty="0" smtClean="0"/>
          </a:p>
          <a:p>
            <a:r>
              <a:rPr lang="es-MX" sz="1600" b="1" dirty="0" smtClean="0"/>
              <a:t>Teoría organizacional</a:t>
            </a:r>
          </a:p>
          <a:p>
            <a:pPr marL="285750" indent="-285750">
              <a:buFont typeface="Arial" charset="0"/>
              <a:buChar char="•"/>
            </a:pPr>
            <a:endParaRPr lang="es-MX" dirty="0"/>
          </a:p>
        </p:txBody>
      </p:sp>
      <p:sp>
        <p:nvSpPr>
          <p:cNvPr id="2" name="1 CuadroTexto"/>
          <p:cNvSpPr txBox="1"/>
          <p:nvPr/>
        </p:nvSpPr>
        <p:spPr>
          <a:xfrm>
            <a:off x="72009" y="4145012"/>
            <a:ext cx="42839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Parálisis cerebral, práctica social, </a:t>
            </a:r>
            <a:r>
              <a:rPr lang="es-MX" sz="1600" dirty="0" smtClean="0"/>
              <a:t>práctica profesional, práctica </a:t>
            </a:r>
            <a:r>
              <a:rPr lang="es-MX" sz="1600" dirty="0" smtClean="0"/>
              <a:t>de atención</a:t>
            </a:r>
            <a:r>
              <a:rPr lang="es-MX" sz="1600" dirty="0" smtClean="0"/>
              <a:t>, práctica de </a:t>
            </a:r>
            <a:r>
              <a:rPr lang="es-MX" sz="1600" dirty="0" smtClean="0"/>
              <a:t>rehabilitación</a:t>
            </a:r>
            <a:r>
              <a:rPr lang="es-MX" sz="1600" dirty="0" smtClean="0"/>
              <a:t>, </a:t>
            </a:r>
            <a:r>
              <a:rPr lang="es-MX" sz="1600" dirty="0"/>
              <a:t>práctica  </a:t>
            </a:r>
            <a:r>
              <a:rPr lang="es-MX" sz="1600" dirty="0" smtClean="0"/>
              <a:t>educativa</a:t>
            </a:r>
            <a:r>
              <a:rPr lang="es-MX" sz="1600" dirty="0" smtClean="0"/>
              <a:t>, </a:t>
            </a:r>
            <a:r>
              <a:rPr lang="es-MX" sz="1600" dirty="0"/>
              <a:t>educación especial </a:t>
            </a:r>
            <a:r>
              <a:rPr lang="es-MX" sz="1600" dirty="0" smtClean="0"/>
              <a:t>, rehabilitación,</a:t>
            </a:r>
            <a:r>
              <a:rPr lang="es-MX" sz="1600" dirty="0"/>
              <a:t> rehabilitadores,  cuidadores, </a:t>
            </a:r>
            <a:r>
              <a:rPr lang="es-MX" sz="1600" dirty="0" smtClean="0"/>
              <a:t>maestros de educación especial, terapeutas, voluntarios, organización </a:t>
            </a:r>
            <a:r>
              <a:rPr lang="es-MX" sz="1600" dirty="0" smtClean="0"/>
              <a:t>institucional, estructura organizacional, procesos organizacionales, </a:t>
            </a:r>
            <a:r>
              <a:rPr lang="es-MX" sz="1600" dirty="0" smtClean="0"/>
              <a:t>interacciones </a:t>
            </a:r>
            <a:r>
              <a:rPr lang="es-MX" sz="1600" dirty="0"/>
              <a:t>sociales </a:t>
            </a:r>
            <a:r>
              <a:rPr lang="es-MX" sz="1600" dirty="0" smtClean="0"/>
              <a:t>, identidad</a:t>
            </a:r>
            <a:r>
              <a:rPr lang="es-MX" sz="1600" dirty="0" smtClean="0"/>
              <a:t>, relaciones de poder.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148064" y="4581128"/>
            <a:ext cx="39517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600" b="1" dirty="0" smtClean="0"/>
              <a:t>Entrevistas </a:t>
            </a:r>
            <a:r>
              <a:rPr lang="es-MX" sz="1600" b="1" dirty="0" err="1" smtClean="0"/>
              <a:t>semi</a:t>
            </a:r>
            <a:r>
              <a:rPr lang="es-MX" sz="1600" b="1" dirty="0" smtClean="0"/>
              <a:t>-estructuradas</a:t>
            </a:r>
            <a:r>
              <a:rPr lang="es-MX" sz="1600" dirty="0" smtClean="0"/>
              <a:t> a especialistas, maestros y voluntarios</a:t>
            </a:r>
          </a:p>
          <a:p>
            <a:pPr algn="r"/>
            <a:r>
              <a:rPr lang="es-MX" sz="1600" b="1" dirty="0" smtClean="0"/>
              <a:t>Observación participante </a:t>
            </a:r>
            <a:r>
              <a:rPr lang="es-MX" sz="1600" dirty="0" smtClean="0"/>
              <a:t>dentro de las organizaciones.</a:t>
            </a:r>
          </a:p>
          <a:p>
            <a:pPr algn="r"/>
            <a:r>
              <a:rPr lang="es-MX" sz="1600" b="1" dirty="0" smtClean="0"/>
              <a:t>Material audiovisual y fotográfico</a:t>
            </a:r>
            <a:r>
              <a:rPr lang="es-MX" sz="1600" dirty="0" smtClean="0"/>
              <a:t> de los escenarios donde se lleven a cabo las prácticas.</a:t>
            </a:r>
            <a:endParaRPr lang="es-MX" sz="1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802248" y="3429000"/>
            <a:ext cx="1889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Mapas conceptuales</a:t>
            </a:r>
          </a:p>
          <a:p>
            <a:r>
              <a:rPr lang="es-MX" sz="1600" dirty="0" smtClean="0"/>
              <a:t>Atlas Ti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881781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149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31</cp:revision>
  <dcterms:created xsi:type="dcterms:W3CDTF">2013-09-10T17:38:26Z</dcterms:created>
  <dcterms:modified xsi:type="dcterms:W3CDTF">2013-09-18T00:56:48Z</dcterms:modified>
</cp:coreProperties>
</file>