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6" r:id="rId7"/>
    <p:sldId id="260" r:id="rId8"/>
    <p:sldId id="261" r:id="rId9"/>
    <p:sldId id="267" r:id="rId10"/>
    <p:sldId id="265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23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434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5F57B26-7752-4FEF-938E-65FE88EDCA5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031B3B6-A529-4C79-9B74-FF801DAB25C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7B26-7752-4FEF-938E-65FE88EDCA5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B3B6-A529-4C79-9B74-FF801DAB25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7B26-7752-4FEF-938E-65FE88EDCA5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B3B6-A529-4C79-9B74-FF801DAB25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7B26-7752-4FEF-938E-65FE88EDCA5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B3B6-A529-4C79-9B74-FF801DAB25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7B26-7752-4FEF-938E-65FE88EDCA5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B3B6-A529-4C79-9B74-FF801DAB25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7B26-7752-4FEF-938E-65FE88EDCA5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B3B6-A529-4C79-9B74-FF801DAB25C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7B26-7752-4FEF-938E-65FE88EDCA5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B3B6-A529-4C79-9B74-FF801DAB25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7B26-7752-4FEF-938E-65FE88EDCA5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B3B6-A529-4C79-9B74-FF801DAB25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7B26-7752-4FEF-938E-65FE88EDCA5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B3B6-A529-4C79-9B74-FF801DAB25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7B26-7752-4FEF-938E-65FE88EDCA5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B3B6-A529-4C79-9B74-FF801DAB25C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57B26-7752-4FEF-938E-65FE88EDCA5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1B3B6-A529-4C79-9B74-FF801DAB25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5F57B26-7752-4FEF-938E-65FE88EDCA5C}" type="datetimeFigureOut">
              <a:rPr lang="en-US" smtClean="0"/>
              <a:pPr/>
              <a:t>8/2/2011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031B3B6-A529-4C79-9B74-FF801DAB25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Recursos</a:t>
            </a:r>
            <a:r>
              <a:rPr lang="en-US" dirty="0" smtClean="0"/>
              <a:t> </a:t>
            </a:r>
            <a:r>
              <a:rPr lang="en-US" dirty="0" err="1" smtClean="0"/>
              <a:t>naturales,ambiente</a:t>
            </a:r>
            <a:r>
              <a:rPr lang="en-US" dirty="0" smtClean="0"/>
              <a:t> y </a:t>
            </a:r>
            <a:r>
              <a:rPr lang="en-US" dirty="0" err="1" smtClean="0"/>
              <a:t>desarrollo</a:t>
            </a:r>
            <a:r>
              <a:rPr lang="en-US" dirty="0" smtClean="0"/>
              <a:t> </a:t>
            </a:r>
            <a:r>
              <a:rPr lang="en-US" dirty="0" err="1" smtClean="0"/>
              <a:t>sustentable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pc\Pictures\practic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505200"/>
            <a:ext cx="3314700" cy="280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1284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Formas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apropiacion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recursos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en el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teritorio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nacional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 Argentina gran </a:t>
            </a:r>
            <a:r>
              <a:rPr lang="en-US" dirty="0" err="1" smtClean="0"/>
              <a:t>partes</a:t>
            </a:r>
            <a:r>
              <a:rPr lang="en-US" dirty="0" smtClean="0"/>
              <a:t> de los </a:t>
            </a:r>
            <a:r>
              <a:rPr lang="en-US" dirty="0" err="1" smtClean="0"/>
              <a:t>recursos</a:t>
            </a:r>
            <a:r>
              <a:rPr lang="en-US" dirty="0" smtClean="0"/>
              <a:t> </a:t>
            </a:r>
            <a:r>
              <a:rPr lang="en-US" dirty="0" err="1" smtClean="0"/>
              <a:t>naturales</a:t>
            </a:r>
            <a:r>
              <a:rPr lang="en-US" dirty="0" smtClean="0"/>
              <a:t> son de </a:t>
            </a:r>
            <a:r>
              <a:rPr lang="en-US" dirty="0" err="1" smtClean="0"/>
              <a:t>propiedad</a:t>
            </a:r>
            <a:r>
              <a:rPr lang="en-US" dirty="0" smtClean="0"/>
              <a:t> </a:t>
            </a:r>
            <a:r>
              <a:rPr lang="en-US" dirty="0" err="1" smtClean="0"/>
              <a:t>privada</a:t>
            </a:r>
            <a:r>
              <a:rPr lang="en-US" dirty="0" smtClean="0"/>
              <a:t>.</a:t>
            </a:r>
          </a:p>
          <a:p>
            <a:r>
              <a:rPr lang="en-US" dirty="0" smtClean="0"/>
              <a:t>En el </a:t>
            </a:r>
            <a:r>
              <a:rPr lang="en-US" dirty="0" err="1" smtClean="0"/>
              <a:t>caso</a:t>
            </a:r>
            <a:r>
              <a:rPr lang="en-US" dirty="0" smtClean="0"/>
              <a:t> de </a:t>
            </a:r>
            <a:r>
              <a:rPr lang="en-US" dirty="0" err="1" smtClean="0"/>
              <a:t>recursos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petróleo</a:t>
            </a:r>
            <a:r>
              <a:rPr lang="en-US" dirty="0" smtClean="0"/>
              <a:t> y </a:t>
            </a:r>
            <a:r>
              <a:rPr lang="en-US" dirty="0" err="1" smtClean="0"/>
              <a:t>minería</a:t>
            </a:r>
            <a:r>
              <a:rPr lang="en-US" dirty="0" smtClean="0"/>
              <a:t> la </a:t>
            </a:r>
            <a:r>
              <a:rPr lang="en-US" dirty="0" err="1" smtClean="0"/>
              <a:t>propiadad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de los </a:t>
            </a:r>
            <a:r>
              <a:rPr lang="en-US" dirty="0" err="1" smtClean="0"/>
              <a:t>estados</a:t>
            </a:r>
            <a:r>
              <a:rPr lang="en-US" dirty="0" smtClean="0"/>
              <a:t> </a:t>
            </a:r>
            <a:r>
              <a:rPr lang="en-US" dirty="0" err="1" smtClean="0"/>
              <a:t>nacionales</a:t>
            </a:r>
            <a:r>
              <a:rPr lang="en-US" dirty="0" smtClean="0"/>
              <a:t> o </a:t>
            </a:r>
            <a:r>
              <a:rPr lang="en-US" dirty="0" err="1" smtClean="0"/>
              <a:t>provinciales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los </a:t>
            </a:r>
            <a:r>
              <a:rPr lang="en-US" dirty="0" err="1" smtClean="0"/>
              <a:t>ofrecen</a:t>
            </a:r>
            <a:r>
              <a:rPr lang="en-US" dirty="0" smtClean="0"/>
              <a:t> en  </a:t>
            </a:r>
            <a:r>
              <a:rPr lang="en-US" dirty="0" err="1" smtClean="0"/>
              <a:t>concesión</a:t>
            </a:r>
            <a:r>
              <a:rPr lang="en-US" dirty="0" smtClean="0"/>
              <a:t> a </a:t>
            </a:r>
            <a:r>
              <a:rPr lang="en-US" dirty="0" err="1" smtClean="0"/>
              <a:t>empresas</a:t>
            </a:r>
            <a:r>
              <a:rPr lang="en-US" dirty="0" smtClean="0"/>
              <a:t> </a:t>
            </a:r>
            <a:r>
              <a:rPr lang="en-US" dirty="0" err="1" smtClean="0"/>
              <a:t>privadas,no</a:t>
            </a:r>
            <a:r>
              <a:rPr lang="en-US" dirty="0" smtClean="0"/>
              <a:t> </a:t>
            </a:r>
            <a:r>
              <a:rPr lang="en-US" dirty="0" err="1" smtClean="0"/>
              <a:t>garantizando</a:t>
            </a:r>
            <a:r>
              <a:rPr lang="en-US" dirty="0" smtClean="0"/>
              <a:t> un </a:t>
            </a:r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 smtClean="0"/>
              <a:t>sustentable</a:t>
            </a:r>
            <a:r>
              <a:rPr lang="en-US" dirty="0" smtClean="0"/>
              <a:t> del </a:t>
            </a:r>
            <a:r>
              <a:rPr lang="en-US" dirty="0" err="1" smtClean="0"/>
              <a:t>recurso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15367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Ahora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 </a:t>
            </a:r>
            <a:r>
              <a:rPr lang="en-US" dirty="0" err="1" smtClean="0"/>
              <a:t>preguntamos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68580" indent="0">
              <a:buNone/>
            </a:pP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514600"/>
            <a:ext cx="4572000" cy="361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20581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24000" y="2590800"/>
            <a:ext cx="6777317" cy="3508977"/>
          </a:xfrm>
        </p:spPr>
        <p:txBody>
          <a:bodyPr/>
          <a:lstStyle/>
          <a:p>
            <a:pPr marL="68580" indent="0">
              <a:buNone/>
            </a:pP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  <a:latin typeface="AR BERKLEY" pitchFamily="2" charset="0"/>
              </a:rPr>
              <a:t>Los bienes </a:t>
            </a:r>
            <a:r>
              <a:rPr lang="es-ES" sz="3600" dirty="0">
                <a:solidFill>
                  <a:schemeClr val="accent1">
                    <a:lumMod val="50000"/>
                  </a:schemeClr>
                </a:solidFill>
                <a:latin typeface="AR BERKLEY" pitchFamily="2" charset="0"/>
              </a:rPr>
              <a:t>comunes son realmente de libre acceso o presentan </a:t>
            </a: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  <a:latin typeface="AR BERKLEY" pitchFamily="2" charset="0"/>
              </a:rPr>
              <a:t>algún </a:t>
            </a:r>
            <a:r>
              <a:rPr lang="es-ES" sz="3600" dirty="0">
                <a:solidFill>
                  <a:schemeClr val="accent1">
                    <a:lumMod val="50000"/>
                  </a:schemeClr>
                </a:solidFill>
                <a:latin typeface="AR BERKLEY" pitchFamily="2" charset="0"/>
              </a:rPr>
              <a:t>tipo de </a:t>
            </a:r>
            <a:r>
              <a:rPr lang="es-ES" sz="3600" dirty="0" smtClean="0">
                <a:solidFill>
                  <a:schemeClr val="accent1">
                    <a:lumMod val="50000"/>
                  </a:schemeClr>
                </a:solidFill>
                <a:latin typeface="AR BERKLEY" pitchFamily="2" charset="0"/>
              </a:rPr>
              <a:t>restricción </a:t>
            </a:r>
            <a:r>
              <a:rPr lang="es-ES" sz="3600" dirty="0">
                <a:solidFill>
                  <a:schemeClr val="accent1">
                    <a:lumMod val="50000"/>
                  </a:schemeClr>
                </a:solidFill>
                <a:latin typeface="AR BERKLEY" pitchFamily="2" charset="0"/>
              </a:rPr>
              <a:t>en su uso?</a:t>
            </a:r>
          </a:p>
          <a:p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4648200"/>
            <a:ext cx="13906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59267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>
                <a:solidFill>
                  <a:schemeClr val="accent3">
                    <a:lumMod val="75000"/>
                  </a:schemeClr>
                </a:solidFill>
              </a:rPr>
              <a:t>Desarrollo</a:t>
            </a:r>
            <a:r>
              <a:rPr lang="en-US" b="1" u="sng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3">
                    <a:lumMod val="75000"/>
                  </a:schemeClr>
                </a:solidFill>
              </a:rPr>
              <a:t>S</a:t>
            </a:r>
            <a:r>
              <a:rPr lang="en-US" b="1" u="sng" dirty="0" err="1" smtClean="0">
                <a:solidFill>
                  <a:schemeClr val="accent3">
                    <a:lumMod val="75000"/>
                  </a:schemeClr>
                </a:solidFill>
              </a:rPr>
              <a:t>ustentable</a:t>
            </a:r>
            <a:endParaRPr lang="en-US" b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>
                <a:solidFill>
                  <a:srgbClr val="445555"/>
                </a:solidFill>
                <a:latin typeface="Georgia"/>
              </a:rPr>
              <a:t>"El desarrollo es sustentable cuando satisface las </a:t>
            </a:r>
            <a:r>
              <a:rPr lang="es-ES" dirty="0" smtClean="0">
                <a:solidFill>
                  <a:srgbClr val="445555"/>
                </a:solidFill>
                <a:latin typeface="Georgia"/>
              </a:rPr>
              <a:t>necesidades </a:t>
            </a:r>
            <a:r>
              <a:rPr lang="es-ES" dirty="0">
                <a:solidFill>
                  <a:srgbClr val="445555"/>
                </a:solidFill>
                <a:latin typeface="Georgia"/>
              </a:rPr>
              <a:t>de la presente generación sin comprometer la capacidad de las futuras generaciones para que satisfagan sus propias necesidades</a:t>
            </a:r>
            <a:r>
              <a:rPr lang="es-ES" dirty="0" smtClean="0">
                <a:solidFill>
                  <a:srgbClr val="445555"/>
                </a:solidFill>
                <a:latin typeface="Georgia"/>
              </a:rPr>
              <a:t>".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419600"/>
            <a:ext cx="28575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67775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04800"/>
            <a:ext cx="7086600" cy="6400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 smtClean="0">
                <a:solidFill>
                  <a:schemeClr val="accent2">
                    <a:lumMod val="50000"/>
                  </a:schemeClr>
                </a:solidFill>
              </a:rPr>
              <a:t>Bienes</a:t>
            </a:r>
            <a:r>
              <a:rPr lang="en-US" b="1" u="sng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2">
                    <a:lumMod val="50000"/>
                  </a:schemeClr>
                </a:solidFill>
              </a:rPr>
              <a:t>comunes</a:t>
            </a:r>
            <a:r>
              <a:rPr lang="en-US" b="1" u="sng" dirty="0" smtClean="0">
                <a:solidFill>
                  <a:schemeClr val="accent2">
                    <a:lumMod val="50000"/>
                  </a:schemeClr>
                </a:solidFill>
              </a:rPr>
              <a:t> de la </a:t>
            </a:r>
            <a:r>
              <a:rPr lang="en-US" b="1" u="sng" dirty="0" err="1" smtClean="0">
                <a:solidFill>
                  <a:schemeClr val="accent2">
                    <a:lumMod val="50000"/>
                  </a:schemeClr>
                </a:solidFill>
              </a:rPr>
              <a:t>tierra</a:t>
            </a:r>
            <a:endParaRPr lang="en-US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aire</a:t>
            </a:r>
            <a:endParaRPr lang="en-US" dirty="0" smtClean="0"/>
          </a:p>
          <a:p>
            <a:r>
              <a:rPr lang="en-US" dirty="0" smtClean="0"/>
              <a:t>El </a:t>
            </a:r>
            <a:r>
              <a:rPr lang="en-US" dirty="0" err="1" smtClean="0"/>
              <a:t>agua</a:t>
            </a:r>
            <a:endParaRPr lang="en-US" dirty="0" smtClean="0"/>
          </a:p>
          <a:p>
            <a:r>
              <a:rPr lang="en-US" dirty="0" smtClean="0"/>
              <a:t>El </a:t>
            </a:r>
            <a:r>
              <a:rPr lang="en-US" dirty="0" err="1" smtClean="0"/>
              <a:t>suelo</a:t>
            </a:r>
            <a:endParaRPr lang="en-US" dirty="0" smtClean="0"/>
          </a:p>
          <a:p>
            <a:pPr marL="68580" indent="0">
              <a:buNone/>
            </a:pPr>
            <a:r>
              <a:rPr lang="en-US" dirty="0" err="1" smtClean="0"/>
              <a:t>Todos</a:t>
            </a:r>
            <a:r>
              <a:rPr lang="en-US" dirty="0" smtClean="0"/>
              <a:t> los </a:t>
            </a:r>
            <a:r>
              <a:rPr lang="en-US" dirty="0" err="1" smtClean="0"/>
              <a:t>habitantes</a:t>
            </a:r>
            <a:r>
              <a:rPr lang="en-US" dirty="0" smtClean="0"/>
              <a:t> del </a:t>
            </a:r>
            <a:r>
              <a:rPr lang="en-US" dirty="0" err="1" smtClean="0"/>
              <a:t>planeta</a:t>
            </a:r>
            <a:r>
              <a:rPr lang="en-US" dirty="0" smtClean="0"/>
              <a:t> </a:t>
            </a:r>
            <a:r>
              <a:rPr lang="en-US" dirty="0" err="1" smtClean="0"/>
              <a:t>tienen</a:t>
            </a:r>
            <a:r>
              <a:rPr lang="en-US" dirty="0" smtClean="0"/>
              <a:t> </a:t>
            </a:r>
            <a:r>
              <a:rPr lang="en-US" dirty="0" err="1" smtClean="0"/>
              <a:t>derecho</a:t>
            </a:r>
            <a:r>
              <a:rPr lang="en-US" dirty="0" smtClean="0"/>
              <a:t> a </a:t>
            </a:r>
            <a:r>
              <a:rPr lang="en-US" dirty="0" err="1" smtClean="0"/>
              <a:t>acceder</a:t>
            </a:r>
            <a:r>
              <a:rPr lang="en-US" dirty="0" smtClean="0"/>
              <a:t> a </a:t>
            </a:r>
            <a:r>
              <a:rPr lang="en-US" dirty="0" err="1" smtClean="0"/>
              <a:t>ellos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852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agua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E</a:t>
            </a:r>
            <a:r>
              <a:rPr lang="en-US" dirty="0" smtClean="0"/>
              <a:t>l </a:t>
            </a:r>
            <a:r>
              <a:rPr lang="en-US" dirty="0" err="1" smtClean="0"/>
              <a:t>agua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 </a:t>
            </a:r>
            <a:r>
              <a:rPr lang="en-US" dirty="0" err="1" smtClean="0"/>
              <a:t>obtiene</a:t>
            </a:r>
            <a:r>
              <a:rPr lang="en-US" dirty="0" smtClean="0"/>
              <a:t> </a:t>
            </a:r>
            <a:r>
              <a:rPr lang="en-US" dirty="0" err="1" smtClean="0"/>
              <a:t>principalmente</a:t>
            </a:r>
            <a:r>
              <a:rPr lang="en-US" dirty="0" smtClean="0"/>
              <a:t> de </a:t>
            </a:r>
            <a:r>
              <a:rPr lang="en-US" dirty="0" err="1" smtClean="0"/>
              <a:t>rios</a:t>
            </a:r>
            <a:r>
              <a:rPr lang="en-US" dirty="0" smtClean="0"/>
              <a:t> y </a:t>
            </a:r>
            <a:r>
              <a:rPr lang="en-US" dirty="0" err="1" smtClean="0"/>
              <a:t>aguas</a:t>
            </a:r>
            <a:r>
              <a:rPr lang="en-US" dirty="0" smtClean="0"/>
              <a:t> </a:t>
            </a:r>
            <a:r>
              <a:rPr lang="en-US" dirty="0" err="1" smtClean="0"/>
              <a:t>subterraneas</a:t>
            </a:r>
            <a:r>
              <a:rPr lang="en-US" dirty="0" smtClean="0"/>
              <a:t> son de </a:t>
            </a:r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 smtClean="0"/>
              <a:t>libre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657600"/>
            <a:ext cx="1971675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311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 proseso </a:t>
            </a:r>
            <a:r>
              <a:rPr lang="en-US" dirty="0" err="1" smtClean="0"/>
              <a:t>privatizador</a:t>
            </a:r>
            <a:r>
              <a:rPr lang="en-US" dirty="0" smtClean="0"/>
              <a:t> de la </a:t>
            </a:r>
            <a:r>
              <a:rPr lang="en-US" dirty="0" err="1" smtClean="0"/>
              <a:t>década</a:t>
            </a:r>
            <a:r>
              <a:rPr lang="en-US" dirty="0" smtClean="0"/>
              <a:t> de los </a:t>
            </a:r>
            <a:r>
              <a:rPr lang="en-US" dirty="0" err="1" smtClean="0"/>
              <a:t>noventas</a:t>
            </a:r>
            <a:r>
              <a:rPr lang="en-US" dirty="0" smtClean="0"/>
              <a:t> </a:t>
            </a:r>
            <a:r>
              <a:rPr lang="en-US" dirty="0" err="1" smtClean="0"/>
              <a:t>transfirio</a:t>
            </a:r>
            <a:r>
              <a:rPr lang="en-US" dirty="0" smtClean="0"/>
              <a:t> a </a:t>
            </a:r>
            <a:r>
              <a:rPr lang="en-US" dirty="0" err="1" smtClean="0"/>
              <a:t>empresas</a:t>
            </a:r>
            <a:r>
              <a:rPr lang="en-US" dirty="0" smtClean="0"/>
              <a:t> </a:t>
            </a:r>
            <a:r>
              <a:rPr lang="en-US" dirty="0" err="1" smtClean="0"/>
              <a:t>privadas</a:t>
            </a:r>
            <a:r>
              <a:rPr lang="en-US" dirty="0" smtClean="0"/>
              <a:t> </a:t>
            </a:r>
            <a:r>
              <a:rPr lang="en-US" dirty="0" err="1" smtClean="0"/>
              <a:t>varias</a:t>
            </a:r>
            <a:r>
              <a:rPr lang="en-US" dirty="0" smtClean="0"/>
              <a:t> </a:t>
            </a:r>
            <a:r>
              <a:rPr lang="en-US" dirty="0" err="1" smtClean="0"/>
              <a:t>empresas</a:t>
            </a:r>
            <a:r>
              <a:rPr lang="en-US" dirty="0" smtClean="0"/>
              <a:t> </a:t>
            </a:r>
            <a:r>
              <a:rPr lang="en-US" dirty="0" err="1" smtClean="0"/>
              <a:t>estatales</a:t>
            </a:r>
            <a:r>
              <a:rPr lang="en-US" dirty="0" smtClean="0"/>
              <a:t> </a:t>
            </a:r>
            <a:r>
              <a:rPr lang="en-US" dirty="0" err="1" smtClean="0"/>
              <a:t>encargada</a:t>
            </a:r>
            <a:r>
              <a:rPr lang="en-US" dirty="0" smtClean="0"/>
              <a:t> de la </a:t>
            </a:r>
            <a:r>
              <a:rPr lang="en-US" dirty="0" err="1" smtClean="0"/>
              <a:t>extracción</a:t>
            </a:r>
            <a:r>
              <a:rPr lang="en-US" dirty="0" smtClean="0"/>
              <a:t> de </a:t>
            </a:r>
            <a:r>
              <a:rPr lang="en-US" dirty="0" err="1" smtClean="0"/>
              <a:t>agua</a:t>
            </a:r>
            <a:r>
              <a:rPr lang="en-US" dirty="0" smtClean="0"/>
              <a:t> de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transformación</a:t>
            </a:r>
            <a:r>
              <a:rPr lang="en-US" dirty="0" smtClean="0"/>
              <a:t> en potable y </a:t>
            </a:r>
            <a:r>
              <a:rPr lang="en-US" dirty="0" err="1" smtClean="0"/>
              <a:t>distribución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05096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 el </a:t>
            </a:r>
            <a:r>
              <a:rPr lang="en-US" dirty="0" err="1" smtClean="0"/>
              <a:t>caso</a:t>
            </a:r>
            <a:r>
              <a:rPr lang="en-US" dirty="0" smtClean="0"/>
              <a:t> de </a:t>
            </a:r>
            <a:r>
              <a:rPr lang="en-US" dirty="0" err="1" smtClean="0"/>
              <a:t>recurso</a:t>
            </a:r>
            <a:r>
              <a:rPr lang="en-US" dirty="0" smtClean="0"/>
              <a:t> </a:t>
            </a:r>
            <a:r>
              <a:rPr lang="en-US" dirty="0" err="1" smtClean="0"/>
              <a:t>agua</a:t>
            </a:r>
            <a:r>
              <a:rPr lang="en-US" dirty="0" smtClean="0"/>
              <a:t>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véz</a:t>
            </a:r>
            <a:r>
              <a:rPr lang="en-US" dirty="0" smtClean="0"/>
              <a:t> mas </a:t>
            </a:r>
            <a:r>
              <a:rPr lang="en-US" dirty="0" err="1" smtClean="0"/>
              <a:t>valorado,el</a:t>
            </a:r>
            <a:r>
              <a:rPr lang="en-US" dirty="0" smtClean="0"/>
              <a:t> </a:t>
            </a:r>
            <a:r>
              <a:rPr lang="en-US" dirty="0" err="1" smtClean="0"/>
              <a:t>interés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grandes</a:t>
            </a:r>
            <a:r>
              <a:rPr lang="en-US" dirty="0" smtClean="0"/>
              <a:t> </a:t>
            </a:r>
            <a:r>
              <a:rPr lang="en-US" dirty="0" err="1" smtClean="0"/>
              <a:t>corporaciones</a:t>
            </a:r>
            <a:r>
              <a:rPr lang="en-US" dirty="0" smtClean="0"/>
              <a:t> y </a:t>
            </a:r>
            <a:r>
              <a:rPr lang="en-US" dirty="0" err="1" smtClean="0"/>
              <a:t>agentes</a:t>
            </a:r>
            <a:r>
              <a:rPr lang="en-US" dirty="0" smtClean="0"/>
              <a:t> </a:t>
            </a:r>
            <a:r>
              <a:rPr lang="en-US" dirty="0" err="1" smtClean="0"/>
              <a:t>privados</a:t>
            </a:r>
            <a:r>
              <a:rPr lang="en-US" dirty="0" smtClean="0"/>
              <a:t> </a:t>
            </a:r>
            <a:r>
              <a:rPr lang="en-US" dirty="0" err="1" smtClean="0"/>
              <a:t>extrangeros</a:t>
            </a:r>
            <a:r>
              <a:rPr lang="en-US" dirty="0" smtClean="0"/>
              <a:t> en </a:t>
            </a:r>
            <a:r>
              <a:rPr lang="en-US" dirty="0" err="1" smtClean="0"/>
              <a:t>comprar</a:t>
            </a:r>
            <a:r>
              <a:rPr lang="en-US" dirty="0" smtClean="0"/>
              <a:t> </a:t>
            </a:r>
            <a:r>
              <a:rPr lang="en-US" dirty="0" err="1" smtClean="0"/>
              <a:t>extensas</a:t>
            </a:r>
            <a:r>
              <a:rPr lang="en-US" dirty="0" smtClean="0"/>
              <a:t> </a:t>
            </a:r>
            <a:r>
              <a:rPr lang="en-US" dirty="0" err="1" smtClean="0"/>
              <a:t>áreas</a:t>
            </a:r>
            <a:r>
              <a:rPr lang="en-US" dirty="0" smtClean="0"/>
              <a:t> con </a:t>
            </a:r>
            <a:r>
              <a:rPr lang="en-US" dirty="0" err="1" smtClean="0"/>
              <a:t>recursos</a:t>
            </a:r>
            <a:r>
              <a:rPr lang="en-US" dirty="0" smtClean="0"/>
              <a:t> </a:t>
            </a:r>
            <a:r>
              <a:rPr lang="en-US" dirty="0" err="1" smtClean="0"/>
              <a:t>hídricos</a:t>
            </a:r>
            <a:r>
              <a:rPr lang="en-US" dirty="0" smtClean="0"/>
              <a:t> en </a:t>
            </a:r>
            <a:r>
              <a:rPr lang="en-US" dirty="0" err="1" smtClean="0"/>
              <a:t>distintos</a:t>
            </a:r>
            <a:r>
              <a:rPr lang="en-US" dirty="0" smtClean="0"/>
              <a:t> </a:t>
            </a:r>
            <a:r>
              <a:rPr lang="en-US" dirty="0" err="1" smtClean="0"/>
              <a:t>países</a:t>
            </a:r>
            <a:r>
              <a:rPr lang="en-US" dirty="0" smtClean="0"/>
              <a:t> del </a:t>
            </a:r>
            <a:r>
              <a:rPr lang="en-US" dirty="0" err="1" smtClean="0"/>
              <a:t>mundo</a:t>
            </a:r>
            <a:r>
              <a:rPr lang="en-US" dirty="0" smtClean="0"/>
              <a:t> entre </a:t>
            </a:r>
            <a:r>
              <a:rPr lang="en-US" dirty="0" err="1" smtClean="0"/>
              <a:t>ellos</a:t>
            </a:r>
            <a:r>
              <a:rPr lang="en-US" dirty="0" smtClean="0"/>
              <a:t> Argentina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16932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1"/>
            </a:solidFill>
          </a:ln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El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Aire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La atmosfera </a:t>
            </a:r>
            <a:r>
              <a:rPr lang="en-US" dirty="0" err="1" smtClean="0"/>
              <a:t>provee</a:t>
            </a:r>
            <a:r>
              <a:rPr lang="en-US" dirty="0" smtClean="0"/>
              <a:t> </a:t>
            </a:r>
            <a:r>
              <a:rPr lang="en-US" dirty="0" err="1" smtClean="0"/>
              <a:t>recursos</a:t>
            </a:r>
            <a:r>
              <a:rPr lang="en-US" dirty="0" smtClean="0"/>
              <a:t> de vital </a:t>
            </a:r>
            <a:r>
              <a:rPr lang="en-US" dirty="0" err="1" smtClean="0"/>
              <a:t>importancia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la </a:t>
            </a:r>
            <a:r>
              <a:rPr lang="en-US" dirty="0" err="1" smtClean="0"/>
              <a:t>vida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personas.Es</a:t>
            </a:r>
            <a:r>
              <a:rPr lang="en-US" dirty="0" smtClean="0"/>
              <a:t> de </a:t>
            </a:r>
            <a:r>
              <a:rPr lang="en-US" dirty="0" err="1" smtClean="0"/>
              <a:t>uso</a:t>
            </a:r>
            <a:r>
              <a:rPr lang="en-US" dirty="0" smtClean="0"/>
              <a:t> </a:t>
            </a:r>
            <a:r>
              <a:rPr lang="en-US" dirty="0" err="1" smtClean="0"/>
              <a:t>libre,pero</a:t>
            </a:r>
            <a:r>
              <a:rPr lang="en-US" dirty="0" smtClean="0"/>
              <a:t> </a:t>
            </a:r>
            <a:r>
              <a:rPr lang="en-US" dirty="0" err="1" smtClean="0"/>
              <a:t>preservarlo</a:t>
            </a:r>
            <a:r>
              <a:rPr lang="en-US" dirty="0" smtClean="0"/>
              <a:t> </a:t>
            </a:r>
            <a:r>
              <a:rPr lang="en-US" dirty="0" err="1" smtClean="0"/>
              <a:t>limpio</a:t>
            </a:r>
            <a:r>
              <a:rPr lang="en-US" dirty="0" smtClean="0"/>
              <a:t> y </a:t>
            </a:r>
            <a:r>
              <a:rPr lang="en-US" dirty="0" err="1" smtClean="0"/>
              <a:t>puro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responsabilidad</a:t>
            </a:r>
            <a:r>
              <a:rPr lang="en-US" dirty="0" smtClean="0"/>
              <a:t> de </a:t>
            </a:r>
            <a:r>
              <a:rPr lang="en-US" dirty="0" err="1" smtClean="0"/>
              <a:t>todos.Diversas</a:t>
            </a:r>
            <a:r>
              <a:rPr lang="en-US" dirty="0" smtClean="0"/>
              <a:t> </a:t>
            </a:r>
            <a:r>
              <a:rPr lang="en-US" dirty="0" err="1" smtClean="0"/>
              <a:t>formas</a:t>
            </a:r>
            <a:r>
              <a:rPr lang="en-US" dirty="0" smtClean="0"/>
              <a:t> de </a:t>
            </a:r>
            <a:r>
              <a:rPr lang="en-US" dirty="0" err="1" smtClean="0"/>
              <a:t>contaminación</a:t>
            </a:r>
            <a:r>
              <a:rPr lang="en-US" dirty="0" smtClean="0"/>
              <a:t> </a:t>
            </a:r>
            <a:r>
              <a:rPr lang="en-US" dirty="0" err="1" smtClean="0"/>
              <a:t>atentan</a:t>
            </a:r>
            <a:r>
              <a:rPr lang="en-US" dirty="0" smtClean="0"/>
              <a:t> a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bien</a:t>
            </a:r>
            <a:r>
              <a:rPr lang="en-US" dirty="0" smtClean="0"/>
              <a:t> </a:t>
            </a:r>
            <a:r>
              <a:rPr lang="en-US" dirty="0" err="1" smtClean="0"/>
              <a:t>comun</a:t>
            </a:r>
            <a:r>
              <a:rPr lang="en-US" dirty="0" smtClean="0"/>
              <a:t>                        </a:t>
            </a:r>
            <a:r>
              <a:rPr lang="en-US" dirty="0" err="1" smtClean="0"/>
              <a:t>común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4343401"/>
            <a:ext cx="2895600" cy="1983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99857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El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suelo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0600" y="2286000"/>
            <a:ext cx="6777317" cy="35089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Toda persona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derecho</a:t>
            </a:r>
            <a:r>
              <a:rPr lang="en-US" dirty="0" smtClean="0"/>
              <a:t> y </a:t>
            </a:r>
            <a:r>
              <a:rPr lang="en-US" dirty="0" err="1" smtClean="0"/>
              <a:t>nesecidad</a:t>
            </a:r>
            <a:r>
              <a:rPr lang="en-US" dirty="0" smtClean="0"/>
              <a:t> de un </a:t>
            </a:r>
            <a:r>
              <a:rPr lang="en-US" dirty="0" err="1" smtClean="0"/>
              <a:t>sitio</a:t>
            </a:r>
            <a:r>
              <a:rPr lang="en-US" dirty="0" smtClean="0"/>
              <a:t> </a:t>
            </a:r>
            <a:r>
              <a:rPr lang="en-US" dirty="0" err="1" smtClean="0"/>
              <a:t>donde</a:t>
            </a:r>
            <a:r>
              <a:rPr lang="en-US" dirty="0" smtClean="0"/>
              <a:t> </a:t>
            </a:r>
            <a:r>
              <a:rPr lang="en-US" dirty="0" err="1" smtClean="0"/>
              <a:t>habitar,sin</a:t>
            </a:r>
            <a:r>
              <a:rPr lang="en-US" dirty="0" smtClean="0"/>
              <a:t> embargo al </a:t>
            </a:r>
            <a:r>
              <a:rPr lang="en-US" dirty="0" err="1" smtClean="0"/>
              <a:t>hablar</a:t>
            </a:r>
            <a:r>
              <a:rPr lang="en-US" dirty="0" smtClean="0"/>
              <a:t> del </a:t>
            </a:r>
            <a:r>
              <a:rPr lang="en-US" dirty="0" err="1" smtClean="0"/>
              <a:t>suelo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un </a:t>
            </a:r>
            <a:r>
              <a:rPr lang="en-US" dirty="0" err="1" smtClean="0"/>
              <a:t>bien</a:t>
            </a:r>
            <a:r>
              <a:rPr lang="en-US" dirty="0" smtClean="0"/>
              <a:t> </a:t>
            </a:r>
            <a:r>
              <a:rPr lang="en-US" dirty="0" err="1" smtClean="0"/>
              <a:t>común</a:t>
            </a:r>
            <a:r>
              <a:rPr lang="en-US" dirty="0" smtClean="0"/>
              <a:t> </a:t>
            </a:r>
            <a:r>
              <a:rPr lang="en-US" dirty="0" err="1" smtClean="0"/>
              <a:t>entra</a:t>
            </a:r>
            <a:r>
              <a:rPr lang="en-US" dirty="0" smtClean="0"/>
              <a:t> en </a:t>
            </a:r>
            <a:r>
              <a:rPr lang="en-US" dirty="0" err="1" smtClean="0"/>
              <a:t>discusión</a:t>
            </a:r>
            <a:r>
              <a:rPr lang="en-US" dirty="0" smtClean="0"/>
              <a:t> el </a:t>
            </a:r>
            <a:r>
              <a:rPr lang="en-US" dirty="0" err="1" smtClean="0"/>
              <a:t>tema</a:t>
            </a:r>
            <a:r>
              <a:rPr lang="en-US" dirty="0" smtClean="0"/>
              <a:t> de la </a:t>
            </a:r>
            <a:r>
              <a:rPr lang="en-US" dirty="0" err="1" smtClean="0"/>
              <a:t>propiedad</a:t>
            </a:r>
            <a:r>
              <a:rPr lang="en-US" dirty="0" smtClean="0"/>
              <a:t> </a:t>
            </a:r>
            <a:r>
              <a:rPr lang="en-US" dirty="0" err="1" smtClean="0"/>
              <a:t>privada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273" y="685800"/>
            <a:ext cx="267392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39461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 Cada vez más superficie del planeta Tierra ha sido apropiada y ha dejado de ser de </a:t>
            </a:r>
            <a:r>
              <a:rPr lang="es-ES" dirty="0" smtClean="0"/>
              <a:t> uso común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35654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504</TotalTime>
  <Words>278</Words>
  <Application>Microsoft Office PowerPoint</Application>
  <PresentationFormat>Presentación en pantalla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Austin</vt:lpstr>
      <vt:lpstr>Recursos naturales,ambiente y desarrollo sustentable</vt:lpstr>
      <vt:lpstr>Desarrollo Sustentable</vt:lpstr>
      <vt:lpstr>Bienes comunes de la tierra</vt:lpstr>
      <vt:lpstr>El agua  El agua</vt:lpstr>
      <vt:lpstr>Presentación de PowerPoint</vt:lpstr>
      <vt:lpstr>Presentación de PowerPoint</vt:lpstr>
      <vt:lpstr>El Aire</vt:lpstr>
      <vt:lpstr>El suelo</vt:lpstr>
      <vt:lpstr>Presentación de PowerPoint</vt:lpstr>
      <vt:lpstr>Formas de apropiacion de recursos en el teritorio nacional</vt:lpstr>
      <vt:lpstr>Ahora nos  preguntamos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naturales,ambiente y desarrollo sustentable</dc:title>
  <dc:creator>c</dc:creator>
  <cp:lastModifiedBy>c</cp:lastModifiedBy>
  <cp:revision>24</cp:revision>
  <dcterms:created xsi:type="dcterms:W3CDTF">2011-07-25T23:13:26Z</dcterms:created>
  <dcterms:modified xsi:type="dcterms:W3CDTF">2011-08-02T17:08:40Z</dcterms:modified>
</cp:coreProperties>
</file>