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C740ED-DB9D-425C-ABCD-CF046394F257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CB43C07-A02F-4096-9238-6DE558B35936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ALEACIONES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PROPIEDADES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348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6 Rectángulo"/>
          <p:cNvSpPr>
            <a:spLocks noChangeArrowheads="1"/>
          </p:cNvSpPr>
          <p:nvPr/>
        </p:nvSpPr>
        <p:spPr bwMode="auto">
          <a:xfrm>
            <a:off x="338169" y="533400"/>
            <a:ext cx="838482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SzPct val="83000"/>
              <a:defRPr/>
            </a:pPr>
            <a:r>
              <a:rPr lang="es-AR" sz="3600" b="1" dirty="0">
                <a:solidFill>
                  <a:srgbClr val="00B0F0"/>
                </a:solidFill>
                <a:latin typeface="Comic Sans MS" pitchFamily="66" charset="0"/>
              </a:rPr>
              <a:t>  Rigidez:</a:t>
            </a:r>
            <a:r>
              <a:rPr lang="es-AR" sz="3200" dirty="0">
                <a:solidFill>
                  <a:srgbClr val="FFCCCC"/>
                </a:solidFill>
                <a:latin typeface="Comic Sans MS" pitchFamily="66" charset="0"/>
              </a:rPr>
              <a:t> </a:t>
            </a:r>
            <a:endParaRPr lang="es-AR" sz="3200" dirty="0" smtClean="0">
              <a:solidFill>
                <a:srgbClr val="FFCCCC"/>
              </a:solidFill>
              <a:latin typeface="Comic Sans MS" pitchFamily="66" charset="0"/>
            </a:endParaRPr>
          </a:p>
          <a:p>
            <a:pPr algn="l">
              <a:buSzPct val="83000"/>
              <a:defRPr/>
            </a:pPr>
            <a:endParaRPr lang="es-AR" sz="36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  <a:p>
            <a:pPr lvl="1" algn="l">
              <a:buSzPct val="83000"/>
              <a:buFont typeface="Wingdings" pitchFamily="2" charset="2"/>
              <a:buChar char="Ø"/>
              <a:defRPr/>
            </a:pP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 Relación entre fuerza y distancia  como medida de la resistencia a la deformación.  </a:t>
            </a:r>
          </a:p>
          <a:p>
            <a:pPr lvl="1" algn="l">
              <a:buSzPct val="83000"/>
              <a:buFont typeface="Wingdings" pitchFamily="2" charset="2"/>
              <a:buChar char="Ø"/>
              <a:defRPr/>
            </a:pP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Fuerza  que se necesita para deformar un alambre.</a:t>
            </a:r>
            <a:r>
              <a:rPr lang="es-CO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</a:t>
            </a:r>
          </a:p>
          <a:p>
            <a:pPr lvl="1" algn="l">
              <a:buSzPct val="83000"/>
              <a:buFont typeface="Wingdings" pitchFamily="2" charset="2"/>
              <a:buChar char="Ø"/>
              <a:defRPr/>
            </a:pPr>
            <a:r>
              <a:rPr lang="es-CO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Determinada  por la fuerza de unión de los átomos que conforman la aleación. </a:t>
            </a:r>
          </a:p>
          <a:p>
            <a:pPr lvl="1" algn="l">
              <a:buSzPct val="83000"/>
              <a:buFont typeface="Wingdings" pitchFamily="2" charset="2"/>
              <a:buChar char="Ø"/>
              <a:defRPr/>
            </a:pPr>
            <a:r>
              <a:rPr lang="es-ES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   </a:t>
            </a:r>
            <a:r>
              <a:rPr lang="es-AR" sz="32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Es  inversamente proporcional a la elasticidad.</a:t>
            </a:r>
            <a:endParaRPr lang="es-CO" dirty="0">
              <a:solidFill>
                <a:schemeClr val="tx1">
                  <a:lumMod val="95000"/>
                </a:schemeClr>
              </a:solidFill>
            </a:endParaRPr>
          </a:p>
          <a:p>
            <a:pPr algn="l">
              <a:buSzPct val="83000"/>
              <a:buFont typeface="Wingdings" pitchFamily="2" charset="2"/>
              <a:buChar char="Ø"/>
              <a:defRPr/>
            </a:pPr>
            <a:endParaRPr lang="es-ES" sz="2800" dirty="0">
              <a:solidFill>
                <a:srgbClr val="FFCCCC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09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51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ALEACIONES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ALEACIONES</dc:title>
  <dc:creator>Patricia</dc:creator>
  <cp:lastModifiedBy>Patricia</cp:lastModifiedBy>
  <cp:revision>2</cp:revision>
  <dcterms:created xsi:type="dcterms:W3CDTF">2013-10-27T13:45:41Z</dcterms:created>
  <dcterms:modified xsi:type="dcterms:W3CDTF">2013-10-27T13:57:45Z</dcterms:modified>
</cp:coreProperties>
</file>