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11/1/2013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porquebiotecnologia.com.ar/index.php?action=estudiar&amp;list=1&amp;opt=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biotecnología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http://vimeo.com/75340613</a:t>
            </a:r>
          </a:p>
        </p:txBody>
      </p:sp>
    </p:spTree>
    <p:extLst>
      <p:ext uri="{BB962C8B-B14F-4D97-AF65-F5344CB8AC3E}">
        <p14:creationId xmlns:p14="http://schemas.microsoft.com/office/powerpoint/2010/main" val="3203033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Industria farmacéutica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AR" sz="2000" dirty="0"/>
              <a:t>Medicamentos como insulina, hormona de crecimiento e interferón</a:t>
            </a:r>
            <a:br>
              <a:rPr lang="es-AR" sz="2000" dirty="0"/>
            </a:br>
            <a:endParaRPr lang="es-AR" sz="2000" dirty="0" smtClean="0"/>
          </a:p>
          <a:p>
            <a:endParaRPr lang="es-AR" sz="2000" dirty="0" smtClean="0"/>
          </a:p>
          <a:p>
            <a:r>
              <a:rPr lang="es-AR" sz="2000" dirty="0" smtClean="0"/>
              <a:t>Vacunas</a:t>
            </a:r>
            <a:r>
              <a:rPr lang="es-AR" sz="2000" dirty="0"/>
              <a:t>, como la de la hepatitis B</a:t>
            </a:r>
            <a:br>
              <a:rPr lang="es-AR" sz="2000" dirty="0"/>
            </a:br>
            <a:endParaRPr lang="es-AR" sz="2000" dirty="0" smtClean="0"/>
          </a:p>
          <a:p>
            <a:endParaRPr lang="es-AR" sz="2000" dirty="0" smtClean="0"/>
          </a:p>
          <a:p>
            <a:r>
              <a:rPr lang="es-AR" sz="2000" dirty="0" smtClean="0"/>
              <a:t>Producción </a:t>
            </a:r>
            <a:r>
              <a:rPr lang="es-AR" sz="2000" dirty="0"/>
              <a:t>de fármacos en animales (se están desarrollando vacas que en su leche producen hormona de crecimiento o insulina)</a:t>
            </a:r>
            <a:br>
              <a:rPr lang="es-AR" sz="2000" dirty="0"/>
            </a:b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11052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Industria alimenticia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sz="2000" dirty="0"/>
              <a:t>Lácteos, embutidos, </a:t>
            </a:r>
            <a:r>
              <a:rPr lang="es-AR" sz="2000" dirty="0" err="1" smtClean="0"/>
              <a:t>probióticos</a:t>
            </a:r>
            <a:endParaRPr lang="es-AR" sz="2000" dirty="0" smtClean="0"/>
          </a:p>
          <a:p>
            <a:endParaRPr lang="es-AR" sz="2000" dirty="0"/>
          </a:p>
          <a:p>
            <a:r>
              <a:rPr lang="es-AR" sz="2000" dirty="0" smtClean="0"/>
              <a:t>Aditivos</a:t>
            </a:r>
            <a:r>
              <a:rPr lang="es-AR" sz="2000" dirty="0"/>
              <a:t>, como el glutamato y edulcorantes, como el aspartamo</a:t>
            </a:r>
            <a:br>
              <a:rPr lang="es-AR" sz="2000" dirty="0"/>
            </a:br>
            <a:endParaRPr lang="es-AR" sz="2000" dirty="0" smtClean="0"/>
          </a:p>
          <a:p>
            <a:endParaRPr lang="es-AR" sz="2000" dirty="0"/>
          </a:p>
          <a:p>
            <a:r>
              <a:rPr lang="es-AR" sz="2000" dirty="0" smtClean="0"/>
              <a:t>Bebidas </a:t>
            </a:r>
            <a:r>
              <a:rPr lang="es-AR" sz="2000" dirty="0"/>
              <a:t>alcohólicas</a:t>
            </a:r>
            <a:br>
              <a:rPr lang="es-AR" sz="2000" dirty="0"/>
            </a:br>
            <a:endParaRPr lang="es-AR" sz="2000" dirty="0" smtClean="0"/>
          </a:p>
          <a:p>
            <a:endParaRPr lang="es-AR" sz="2000" dirty="0"/>
          </a:p>
          <a:p>
            <a:r>
              <a:rPr lang="es-AR" sz="2000" dirty="0" smtClean="0"/>
              <a:t>Enzimas </a:t>
            </a:r>
            <a:r>
              <a:rPr lang="es-AR" sz="2000" dirty="0"/>
              <a:t>para la fabricación de pan, galletitas, jugos, etc.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797332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Industria textil y de </a:t>
            </a:r>
            <a:r>
              <a:rPr lang="es-AR" b="1" dirty="0" smtClean="0"/>
              <a:t>detergentes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/>
            </a:r>
            <a:br>
              <a:rPr lang="es-AR" dirty="0"/>
            </a:br>
            <a:r>
              <a:rPr lang="es-AR" dirty="0"/>
              <a:t>- Enzimas para ablandar y decolorar telas</a:t>
            </a:r>
            <a:br>
              <a:rPr lang="es-AR" dirty="0"/>
            </a:br>
            <a:r>
              <a:rPr lang="es-AR" dirty="0"/>
              <a:t>- Tinturas</a:t>
            </a:r>
            <a:br>
              <a:rPr lang="es-AR" dirty="0"/>
            </a:br>
            <a:r>
              <a:rPr lang="es-AR" dirty="0"/>
              <a:t>- Enzimas para sacar manchas</a:t>
            </a:r>
            <a:br>
              <a:rPr lang="es-AR" dirty="0"/>
            </a:br>
            <a:r>
              <a:rPr lang="es-AR" dirty="0"/>
              <a:t> </a:t>
            </a:r>
            <a:br>
              <a:rPr lang="es-AR" dirty="0"/>
            </a:br>
            <a:r>
              <a:rPr lang="es-AR" b="1" dirty="0" smtClean="0"/>
              <a:t>: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>- Alcohol como biocombustible</a:t>
            </a:r>
            <a:br>
              <a:rPr lang="es-AR" dirty="0"/>
            </a:br>
            <a:r>
              <a:rPr lang="es-AR" dirty="0"/>
              <a:t>- Aceite para biodiesel</a:t>
            </a:r>
          </a:p>
        </p:txBody>
      </p:sp>
    </p:spTree>
    <p:extLst>
      <p:ext uri="{BB962C8B-B14F-4D97-AF65-F5344CB8AC3E}">
        <p14:creationId xmlns:p14="http://schemas.microsoft.com/office/powerpoint/2010/main" val="128822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Combustibles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000" dirty="0"/>
              <a:t>Alcohol como </a:t>
            </a:r>
            <a:r>
              <a:rPr lang="es-AR" sz="2000" dirty="0" smtClean="0"/>
              <a:t>biocombustible</a:t>
            </a:r>
          </a:p>
          <a:p>
            <a:endParaRPr lang="es-AR" sz="2000" dirty="0"/>
          </a:p>
          <a:p>
            <a:r>
              <a:rPr lang="es-AR" sz="2000" dirty="0" smtClean="0"/>
              <a:t>Aceite </a:t>
            </a:r>
            <a:r>
              <a:rPr lang="es-AR" sz="2000" dirty="0"/>
              <a:t>para biodiesel</a:t>
            </a:r>
          </a:p>
        </p:txBody>
      </p:sp>
    </p:spTree>
    <p:extLst>
      <p:ext uri="{BB962C8B-B14F-4D97-AF65-F5344CB8AC3E}">
        <p14:creationId xmlns:p14="http://schemas.microsoft.com/office/powerpoint/2010/main" val="143814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Plásticos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000" dirty="0" smtClean="0"/>
              <a:t>Plásticos </a:t>
            </a:r>
            <a:r>
              <a:rPr lang="es-AR" sz="2000" dirty="0"/>
              <a:t>biodegradables producidos a partir de bacterias o de almidón</a:t>
            </a:r>
          </a:p>
        </p:txBody>
      </p:sp>
    </p:spTree>
    <p:extLst>
      <p:ext uri="{BB962C8B-B14F-4D97-AF65-F5344CB8AC3E}">
        <p14:creationId xmlns:p14="http://schemas.microsoft.com/office/powerpoint/2010/main" val="382971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err="1"/>
              <a:t>Biorremediación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t">
              <a:spcBef>
                <a:spcPts val="0"/>
              </a:spcBef>
            </a:pPr>
            <a:endParaRPr lang="es-AR" sz="160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s-AR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Bacterias </a:t>
            </a:r>
            <a:r>
              <a:rPr lang="es-AR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y plantas que limpian suelos o aguas contaminadas</a:t>
            </a:r>
            <a:br>
              <a:rPr lang="es-AR" sz="2000" dirty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r>
              <a:rPr lang="es-AR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 </a:t>
            </a:r>
            <a:br>
              <a:rPr lang="es-AR" sz="2000" dirty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endParaRPr lang="es-AR" sz="2000" dirty="0">
              <a:latin typeface="Arial" panose="020B0604020202020204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88349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Mejoramiento de cultivos y </a:t>
            </a:r>
            <a:r>
              <a:rPr lang="es-AR" b="1" dirty="0" smtClean="0"/>
              <a:t>animales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000" dirty="0" smtClean="0"/>
              <a:t>Cultivos </a:t>
            </a:r>
            <a:r>
              <a:rPr lang="es-AR" sz="2000" dirty="0"/>
              <a:t>resistentes a enfermedades y plagas, tolerantes a condiciones ambientales adversas, o que brindan alimentos más saludables</a:t>
            </a:r>
            <a:br>
              <a:rPr lang="es-AR" sz="2000" dirty="0"/>
            </a:br>
            <a:endParaRPr lang="es-AR" sz="2000" dirty="0" smtClean="0"/>
          </a:p>
          <a:p>
            <a:endParaRPr lang="es-AR" sz="2000" dirty="0"/>
          </a:p>
          <a:p>
            <a:r>
              <a:rPr lang="es-AR" sz="2000" dirty="0" smtClean="0"/>
              <a:t>Salmones </a:t>
            </a:r>
            <a:r>
              <a:rPr lang="es-AR" sz="2000" dirty="0"/>
              <a:t>que crecen más rápido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9483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hlinkClick r:id="rId2"/>
              </a:rPr>
              <a:t>Dónde estudiar biotecnología</a:t>
            </a:r>
            <a:endParaRPr lang="es-AR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034" y="1739933"/>
            <a:ext cx="3702844" cy="5118067"/>
          </a:xfrm>
        </p:spPr>
      </p:pic>
    </p:spTree>
    <p:extLst>
      <p:ext uri="{BB962C8B-B14F-4D97-AF65-F5344CB8AC3E}">
        <p14:creationId xmlns:p14="http://schemas.microsoft.com/office/powerpoint/2010/main" val="2941190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95</TotalTime>
  <Words>93</Words>
  <Application>Microsoft Office PowerPoint</Application>
  <PresentationFormat>Panorámica</PresentationFormat>
  <Paragraphs>32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Sala de reuniones Ion</vt:lpstr>
      <vt:lpstr>biotecnología</vt:lpstr>
      <vt:lpstr>Industria farmacéutica</vt:lpstr>
      <vt:lpstr>Industria alimenticia</vt:lpstr>
      <vt:lpstr>Industria textil y de detergentes</vt:lpstr>
      <vt:lpstr>Combustibles</vt:lpstr>
      <vt:lpstr>Plásticos</vt:lpstr>
      <vt:lpstr>Biorremediación</vt:lpstr>
      <vt:lpstr>Mejoramiento de cultivos y animales</vt:lpstr>
      <vt:lpstr>Dónde estudiar biotecnología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biotecnología</dc:title>
  <dc:creator>Gra Catalá</dc:creator>
  <cp:lastModifiedBy>Gra Catalá</cp:lastModifiedBy>
  <cp:revision>6</cp:revision>
  <dcterms:created xsi:type="dcterms:W3CDTF">2013-11-01T13:22:45Z</dcterms:created>
  <dcterms:modified xsi:type="dcterms:W3CDTF">2013-11-01T14:58:41Z</dcterms:modified>
</cp:coreProperties>
</file>