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47135A-425C-4894-B1AA-49A9AB8C4A12}" type="datetimeFigureOut">
              <a:rPr lang="es-AR" smtClean="0"/>
              <a:t>16/11/2013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27DD4D-556F-4CAE-AA07-C94FB2B84E24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95736" y="260648"/>
            <a:ext cx="5760640" cy="1080120"/>
          </a:xfrm>
        </p:spPr>
        <p:txBody>
          <a:bodyPr/>
          <a:lstStyle/>
          <a:p>
            <a:r>
              <a:rPr lang="es-ES_tradnl" dirty="0" smtClean="0"/>
              <a:t>Sistema </a:t>
            </a:r>
            <a:r>
              <a:rPr lang="es-ES_tradnl" dirty="0" smtClean="0"/>
              <a:t>Numeración China</a:t>
            </a:r>
            <a:endParaRPr lang="es-AR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16832"/>
            <a:ext cx="3029845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81128"/>
            <a:ext cx="5256584" cy="149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554881"/>
            <a:ext cx="18478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725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Sistema Numeración China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Numeración Egipcio</dc:title>
  <dc:creator>Luffi</dc:creator>
  <cp:lastModifiedBy>Luffi</cp:lastModifiedBy>
  <cp:revision>5</cp:revision>
  <dcterms:created xsi:type="dcterms:W3CDTF">2013-11-16T20:32:02Z</dcterms:created>
  <dcterms:modified xsi:type="dcterms:W3CDTF">2013-11-16T21:09:25Z</dcterms:modified>
</cp:coreProperties>
</file>