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8" y="476672"/>
            <a:ext cx="5760640" cy="1080120"/>
          </a:xfrm>
        </p:spPr>
        <p:txBody>
          <a:bodyPr/>
          <a:lstStyle/>
          <a:p>
            <a:r>
              <a:rPr lang="es-ES_tradnl" dirty="0" smtClean="0"/>
              <a:t>Sistema </a:t>
            </a:r>
            <a:r>
              <a:rPr lang="es-ES_tradnl" dirty="0" smtClean="0"/>
              <a:t>Numeración Babilonio</a:t>
            </a:r>
            <a:endParaRPr lang="es-A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1268760"/>
            <a:ext cx="3582914" cy="224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21812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37112"/>
            <a:ext cx="511256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725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Sistema Numeración Babilonio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Numeración Egipcio</dc:title>
  <dc:creator>Luffi</dc:creator>
  <cp:lastModifiedBy>Luffi</cp:lastModifiedBy>
  <cp:revision>3</cp:revision>
  <dcterms:created xsi:type="dcterms:W3CDTF">2013-11-16T20:32:02Z</dcterms:created>
  <dcterms:modified xsi:type="dcterms:W3CDTF">2013-11-16T20:54:33Z</dcterms:modified>
</cp:coreProperties>
</file>