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2">
        <a:schemeClr val="bg2"/>
      </p:bgRef>
    </p:bg>
    <p:spTree>
      <p:nvGrpSpPr>
        <p:cNvPr id="1" name=""/>
        <p:cNvGrpSpPr/>
        <p:nvPr/>
      </p:nvGrpSpPr>
      <p:grpSpPr>
        <a:xfrm>
          <a:off x="0" y="0"/>
          <a:ext cx="0" cy="0"/>
          <a:chOff x="0" y="0"/>
          <a:chExt cx="0" cy="0"/>
        </a:xfrm>
      </p:grpSpPr>
      <p:sp>
        <p:nvSpPr>
          <p:cNvPr id="9" name="8 Rectángulo"/>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1 Título"/>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s-ES" smtClean="0"/>
              <a:t>Haga clic para modificar el estilo de título del patrón</a:t>
            </a:r>
            <a:endParaRPr kumimoji="0" lang="en-US"/>
          </a:p>
        </p:txBody>
      </p:sp>
      <p:sp>
        <p:nvSpPr>
          <p:cNvPr id="3" name="2 Subtítulo"/>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s-ES" smtClean="0"/>
              <a:t>Haga clic para modificar el estilo de subtítulo del patrón</a:t>
            </a:r>
            <a:endParaRPr kumimoji="0" lang="en-US"/>
          </a:p>
        </p:txBody>
      </p:sp>
      <p:sp>
        <p:nvSpPr>
          <p:cNvPr id="4" name="3 Marcador de fecha"/>
          <p:cNvSpPr>
            <a:spLocks noGrp="1"/>
          </p:cNvSpPr>
          <p:nvPr>
            <p:ph type="dt" sz="half" idx="10"/>
          </p:nvPr>
        </p:nvSpPr>
        <p:spPr/>
        <p:txBody>
          <a:bodyPr/>
          <a:lstStyle/>
          <a:p>
            <a:fld id="{19999F5D-591F-4C77-AB16-7B6C5FD5D30C}" type="datetimeFigureOut">
              <a:rPr lang="es-AR" smtClean="0"/>
              <a:pPr/>
              <a:t>11/11/2013</a:t>
            </a:fld>
            <a:endParaRPr lang="es-AR" dirty="0"/>
          </a:p>
        </p:txBody>
      </p:sp>
      <p:sp>
        <p:nvSpPr>
          <p:cNvPr id="5" name="4 Marcador de pie de página"/>
          <p:cNvSpPr>
            <a:spLocks noGrp="1"/>
          </p:cNvSpPr>
          <p:nvPr>
            <p:ph type="ftr" sz="quarter" idx="11"/>
          </p:nvPr>
        </p:nvSpPr>
        <p:spPr/>
        <p:txBody>
          <a:bodyPr/>
          <a:lstStyle/>
          <a:p>
            <a:endParaRPr lang="es-AR" dirty="0"/>
          </a:p>
        </p:txBody>
      </p:sp>
      <p:sp>
        <p:nvSpPr>
          <p:cNvPr id="6" name="5 Marcador de número de diapositiva"/>
          <p:cNvSpPr>
            <a:spLocks noGrp="1"/>
          </p:cNvSpPr>
          <p:nvPr>
            <p:ph type="sldNum" sz="quarter" idx="12"/>
          </p:nvPr>
        </p:nvSpPr>
        <p:spPr/>
        <p:txBody>
          <a:bodyPr/>
          <a:lstStyle/>
          <a:p>
            <a:fld id="{F16ACBF5-E6AE-42CA-A02B-E7D26C815B86}" type="slidenum">
              <a:rPr lang="es-AR" smtClean="0"/>
              <a:pPr/>
              <a:t>‹Nº›</a:t>
            </a:fld>
            <a:endParaRPr lang="es-AR" dirty="0"/>
          </a:p>
        </p:txBody>
      </p:sp>
      <p:sp>
        <p:nvSpPr>
          <p:cNvPr id="10" name="9 Rectángulo"/>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9999F5D-591F-4C77-AB16-7B6C5FD5D30C}" type="datetimeFigureOut">
              <a:rPr lang="es-AR" smtClean="0"/>
              <a:pPr/>
              <a:t>11/11/2013</a:t>
            </a:fld>
            <a:endParaRPr lang="es-AR" dirty="0"/>
          </a:p>
        </p:txBody>
      </p:sp>
      <p:sp>
        <p:nvSpPr>
          <p:cNvPr id="5" name="4 Marcador de pie de página"/>
          <p:cNvSpPr>
            <a:spLocks noGrp="1"/>
          </p:cNvSpPr>
          <p:nvPr>
            <p:ph type="ftr" sz="quarter" idx="11"/>
          </p:nvPr>
        </p:nvSpPr>
        <p:spPr/>
        <p:txBody>
          <a:bodyPr/>
          <a:lstStyle/>
          <a:p>
            <a:endParaRPr lang="es-AR" dirty="0"/>
          </a:p>
        </p:txBody>
      </p:sp>
      <p:sp>
        <p:nvSpPr>
          <p:cNvPr id="6" name="5 Marcador de número de diapositiva"/>
          <p:cNvSpPr>
            <a:spLocks noGrp="1"/>
          </p:cNvSpPr>
          <p:nvPr>
            <p:ph type="sldNum" sz="quarter" idx="12"/>
          </p:nvPr>
        </p:nvSpPr>
        <p:spPr/>
        <p:txBody>
          <a:bodyPr/>
          <a:lstStyle/>
          <a:p>
            <a:fld id="{F16ACBF5-E6AE-42CA-A02B-E7D26C815B86}" type="slidenum">
              <a:rPr lang="es-AR" smtClean="0"/>
              <a:pPr/>
              <a:t>‹Nº›</a:t>
            </a:fld>
            <a:endParaRPr lang="es-A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9" name="8 Rectángulo"/>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8" name="7 Rectángulo"/>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1 Título vertical"/>
          <p:cNvSpPr>
            <a:spLocks noGrp="1"/>
          </p:cNvSpPr>
          <p:nvPr>
            <p:ph type="title" orient="vert"/>
          </p:nvPr>
        </p:nvSpPr>
        <p:spPr>
          <a:xfrm>
            <a:off x="6781800" y="274640"/>
            <a:ext cx="1905000" cy="5851525"/>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304800"/>
            <a:ext cx="60198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9999F5D-591F-4C77-AB16-7B6C5FD5D30C}" type="datetimeFigureOut">
              <a:rPr lang="es-AR" smtClean="0"/>
              <a:pPr/>
              <a:t>11/11/2013</a:t>
            </a:fld>
            <a:endParaRPr lang="es-AR" dirty="0"/>
          </a:p>
        </p:txBody>
      </p:sp>
      <p:sp>
        <p:nvSpPr>
          <p:cNvPr id="5" name="4 Marcador de pie de página"/>
          <p:cNvSpPr>
            <a:spLocks noGrp="1"/>
          </p:cNvSpPr>
          <p:nvPr>
            <p:ph type="ftr" sz="quarter" idx="11"/>
          </p:nvPr>
        </p:nvSpPr>
        <p:spPr>
          <a:xfrm>
            <a:off x="2640597" y="6377459"/>
            <a:ext cx="3836404" cy="365125"/>
          </a:xfrm>
        </p:spPr>
        <p:txBody>
          <a:bodyPr/>
          <a:lstStyle/>
          <a:p>
            <a:endParaRPr lang="es-AR" dirty="0"/>
          </a:p>
        </p:txBody>
      </p:sp>
      <p:sp>
        <p:nvSpPr>
          <p:cNvPr id="6" name="5 Marcador de número de diapositiva"/>
          <p:cNvSpPr>
            <a:spLocks noGrp="1"/>
          </p:cNvSpPr>
          <p:nvPr>
            <p:ph type="sldNum" sz="quarter" idx="12"/>
          </p:nvPr>
        </p:nvSpPr>
        <p:spPr/>
        <p:txBody>
          <a:bodyPr/>
          <a:lstStyle/>
          <a:p>
            <a:fld id="{F16ACBF5-E6AE-42CA-A02B-E7D26C815B86}" type="slidenum">
              <a:rPr lang="es-AR" smtClean="0"/>
              <a:pPr/>
              <a:t>‹Nº›</a:t>
            </a:fld>
            <a:endParaRPr lang="es-A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155448"/>
            <a:ext cx="8229600" cy="1252728"/>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9999F5D-591F-4C77-AB16-7B6C5FD5D30C}" type="datetimeFigureOut">
              <a:rPr lang="es-AR" smtClean="0"/>
              <a:pPr/>
              <a:t>11/11/2013</a:t>
            </a:fld>
            <a:endParaRPr lang="es-AR" dirty="0"/>
          </a:p>
        </p:txBody>
      </p:sp>
      <p:sp>
        <p:nvSpPr>
          <p:cNvPr id="5" name="4 Marcador de pie de página"/>
          <p:cNvSpPr>
            <a:spLocks noGrp="1"/>
          </p:cNvSpPr>
          <p:nvPr>
            <p:ph type="ftr" sz="quarter" idx="11"/>
          </p:nvPr>
        </p:nvSpPr>
        <p:spPr/>
        <p:txBody>
          <a:bodyPr/>
          <a:lstStyle/>
          <a:p>
            <a:endParaRPr lang="es-AR" dirty="0"/>
          </a:p>
        </p:txBody>
      </p:sp>
      <p:sp>
        <p:nvSpPr>
          <p:cNvPr id="6" name="5 Marcador de número de diapositiva"/>
          <p:cNvSpPr>
            <a:spLocks noGrp="1"/>
          </p:cNvSpPr>
          <p:nvPr>
            <p:ph type="sldNum" sz="quarter" idx="12"/>
          </p:nvPr>
        </p:nvSpPr>
        <p:spPr/>
        <p:txBody>
          <a:bodyPr/>
          <a:lstStyle/>
          <a:p>
            <a:fld id="{F16ACBF5-E6AE-42CA-A02B-E7D26C815B86}" type="slidenum">
              <a:rPr lang="es-AR" smtClean="0"/>
              <a:pPr/>
              <a:t>‹Nº›</a:t>
            </a:fld>
            <a:endParaRPr lang="es-A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2"/>
      </p:bgRef>
    </p:bg>
    <p:spTree>
      <p:nvGrpSpPr>
        <p:cNvPr id="1" name=""/>
        <p:cNvGrpSpPr/>
        <p:nvPr/>
      </p:nvGrpSpPr>
      <p:grpSpPr>
        <a:xfrm>
          <a:off x="0" y="0"/>
          <a:ext cx="0" cy="0"/>
          <a:chOff x="0" y="0"/>
          <a:chExt cx="0" cy="0"/>
        </a:xfrm>
      </p:grpSpPr>
      <p:sp>
        <p:nvSpPr>
          <p:cNvPr id="9" name="8 Rectángulo"/>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12" name="11 Rectángulo"/>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1 Título"/>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19999F5D-591F-4C77-AB16-7B6C5FD5D30C}" type="datetimeFigureOut">
              <a:rPr lang="es-AR" smtClean="0"/>
              <a:pPr/>
              <a:t>11/11/2013</a:t>
            </a:fld>
            <a:endParaRPr lang="es-AR" dirty="0"/>
          </a:p>
        </p:txBody>
      </p:sp>
      <p:sp>
        <p:nvSpPr>
          <p:cNvPr id="5" name="4 Marcador de pie de página"/>
          <p:cNvSpPr>
            <a:spLocks noGrp="1"/>
          </p:cNvSpPr>
          <p:nvPr>
            <p:ph type="ftr" sz="quarter" idx="11"/>
          </p:nvPr>
        </p:nvSpPr>
        <p:spPr/>
        <p:txBody>
          <a:bodyPr/>
          <a:lstStyle/>
          <a:p>
            <a:endParaRPr lang="es-AR" dirty="0"/>
          </a:p>
        </p:txBody>
      </p:sp>
      <p:sp>
        <p:nvSpPr>
          <p:cNvPr id="6" name="5 Marcador de número de diapositiva"/>
          <p:cNvSpPr>
            <a:spLocks noGrp="1"/>
          </p:cNvSpPr>
          <p:nvPr>
            <p:ph type="sldNum" sz="quarter" idx="12"/>
          </p:nvPr>
        </p:nvSpPr>
        <p:spPr/>
        <p:txBody>
          <a:bodyPr/>
          <a:lstStyle/>
          <a:p>
            <a:fld id="{F16ACBF5-E6AE-42CA-A02B-E7D26C815B86}" type="slidenum">
              <a:rPr lang="es-AR" smtClean="0"/>
              <a:pPr/>
              <a:t>‹Nº›</a:t>
            </a:fld>
            <a:endParaRPr lang="es-A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19999F5D-591F-4C77-AB16-7B6C5FD5D30C}" type="datetimeFigureOut">
              <a:rPr lang="es-AR" smtClean="0"/>
              <a:pPr/>
              <a:t>11/11/2013</a:t>
            </a:fld>
            <a:endParaRPr lang="es-AR" dirty="0"/>
          </a:p>
        </p:txBody>
      </p:sp>
      <p:sp>
        <p:nvSpPr>
          <p:cNvPr id="6" name="5 Marcador de pie de página"/>
          <p:cNvSpPr>
            <a:spLocks noGrp="1"/>
          </p:cNvSpPr>
          <p:nvPr>
            <p:ph type="ftr" sz="quarter" idx="11"/>
          </p:nvPr>
        </p:nvSpPr>
        <p:spPr/>
        <p:txBody>
          <a:bodyPr/>
          <a:lstStyle/>
          <a:p>
            <a:endParaRPr lang="es-AR" dirty="0"/>
          </a:p>
        </p:txBody>
      </p:sp>
      <p:sp>
        <p:nvSpPr>
          <p:cNvPr id="7" name="6 Marcador de número de diapositiva"/>
          <p:cNvSpPr>
            <a:spLocks noGrp="1"/>
          </p:cNvSpPr>
          <p:nvPr>
            <p:ph type="sldNum" sz="quarter" idx="12"/>
          </p:nvPr>
        </p:nvSpPr>
        <p:spPr/>
        <p:txBody>
          <a:bodyPr/>
          <a:lstStyle/>
          <a:p>
            <a:fld id="{F16ACBF5-E6AE-42CA-A02B-E7D26C815B86}" type="slidenum">
              <a:rPr lang="es-AR" smtClean="0"/>
              <a:pPr/>
              <a:t>‹Nº›</a:t>
            </a:fld>
            <a:endParaRPr lang="es-A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texto"/>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s-ES" smtClean="0"/>
              <a:t>Haga clic para modificar el estilo de texto del patrón</a:t>
            </a:r>
          </a:p>
        </p:txBody>
      </p:sp>
      <p:sp>
        <p:nvSpPr>
          <p:cNvPr id="6" name="5 Marcador de contenido"/>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19999F5D-591F-4C77-AB16-7B6C5FD5D30C}" type="datetimeFigureOut">
              <a:rPr lang="es-AR" smtClean="0"/>
              <a:pPr/>
              <a:t>11/11/2013</a:t>
            </a:fld>
            <a:endParaRPr lang="es-AR" dirty="0"/>
          </a:p>
        </p:txBody>
      </p:sp>
      <p:sp>
        <p:nvSpPr>
          <p:cNvPr id="8" name="7 Marcador de pie de página"/>
          <p:cNvSpPr>
            <a:spLocks noGrp="1"/>
          </p:cNvSpPr>
          <p:nvPr>
            <p:ph type="ftr" sz="quarter" idx="11"/>
          </p:nvPr>
        </p:nvSpPr>
        <p:spPr/>
        <p:txBody>
          <a:bodyPr/>
          <a:lstStyle/>
          <a:p>
            <a:endParaRPr lang="es-AR" dirty="0"/>
          </a:p>
        </p:txBody>
      </p:sp>
      <p:sp>
        <p:nvSpPr>
          <p:cNvPr id="9" name="8 Marcador de número de diapositiva"/>
          <p:cNvSpPr>
            <a:spLocks noGrp="1"/>
          </p:cNvSpPr>
          <p:nvPr>
            <p:ph type="sldNum" sz="quarter" idx="12"/>
          </p:nvPr>
        </p:nvSpPr>
        <p:spPr/>
        <p:txBody>
          <a:bodyPr/>
          <a:lstStyle/>
          <a:p>
            <a:fld id="{F16ACBF5-E6AE-42CA-A02B-E7D26C815B86}" type="slidenum">
              <a:rPr lang="es-AR" smtClean="0"/>
              <a:pPr/>
              <a:t>‹Nº›</a:t>
            </a:fld>
            <a:endParaRPr lang="es-A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19999F5D-591F-4C77-AB16-7B6C5FD5D30C}" type="datetimeFigureOut">
              <a:rPr lang="es-AR" smtClean="0"/>
              <a:pPr/>
              <a:t>11/11/2013</a:t>
            </a:fld>
            <a:endParaRPr lang="es-AR" dirty="0"/>
          </a:p>
        </p:txBody>
      </p:sp>
      <p:sp>
        <p:nvSpPr>
          <p:cNvPr id="4" name="3 Marcador de pie de página"/>
          <p:cNvSpPr>
            <a:spLocks noGrp="1"/>
          </p:cNvSpPr>
          <p:nvPr>
            <p:ph type="ftr" sz="quarter" idx="11"/>
          </p:nvPr>
        </p:nvSpPr>
        <p:spPr/>
        <p:txBody>
          <a:bodyPr/>
          <a:lstStyle/>
          <a:p>
            <a:endParaRPr lang="es-AR" dirty="0"/>
          </a:p>
        </p:txBody>
      </p:sp>
      <p:sp>
        <p:nvSpPr>
          <p:cNvPr id="5" name="4 Marcador de número de diapositiva"/>
          <p:cNvSpPr>
            <a:spLocks noGrp="1"/>
          </p:cNvSpPr>
          <p:nvPr>
            <p:ph type="sldNum" sz="quarter" idx="12"/>
          </p:nvPr>
        </p:nvSpPr>
        <p:spPr/>
        <p:txBody>
          <a:bodyPr/>
          <a:lstStyle/>
          <a:p>
            <a:fld id="{F16ACBF5-E6AE-42CA-A02B-E7D26C815B86}" type="slidenum">
              <a:rPr lang="es-AR" smtClean="0"/>
              <a:pPr/>
              <a:t>‹Nº›</a:t>
            </a:fld>
            <a:endParaRPr lang="es-A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9999F5D-591F-4C77-AB16-7B6C5FD5D30C}" type="datetimeFigureOut">
              <a:rPr lang="es-AR" smtClean="0"/>
              <a:pPr/>
              <a:t>11/11/2013</a:t>
            </a:fld>
            <a:endParaRPr lang="es-AR" dirty="0"/>
          </a:p>
        </p:txBody>
      </p:sp>
      <p:sp>
        <p:nvSpPr>
          <p:cNvPr id="3" name="2 Marcador de pie de página"/>
          <p:cNvSpPr>
            <a:spLocks noGrp="1"/>
          </p:cNvSpPr>
          <p:nvPr>
            <p:ph type="ftr" sz="quarter" idx="11"/>
          </p:nvPr>
        </p:nvSpPr>
        <p:spPr/>
        <p:txBody>
          <a:bodyPr/>
          <a:lstStyle/>
          <a:p>
            <a:endParaRPr lang="es-AR" dirty="0"/>
          </a:p>
        </p:txBody>
      </p:sp>
      <p:sp>
        <p:nvSpPr>
          <p:cNvPr id="4" name="3 Marcador de número de diapositiva"/>
          <p:cNvSpPr>
            <a:spLocks noGrp="1"/>
          </p:cNvSpPr>
          <p:nvPr>
            <p:ph type="sldNum" sz="quarter" idx="12"/>
          </p:nvPr>
        </p:nvSpPr>
        <p:spPr/>
        <p:txBody>
          <a:bodyPr/>
          <a:lstStyle/>
          <a:p>
            <a:fld id="{F16ACBF5-E6AE-42CA-A02B-E7D26C815B86}" type="slidenum">
              <a:rPr lang="es-AR" smtClean="0"/>
              <a:pPr/>
              <a:t>‹Nº›</a:t>
            </a:fld>
            <a:endParaRPr lang="es-A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texto"/>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19999F5D-591F-4C77-AB16-7B6C5FD5D30C}" type="datetimeFigureOut">
              <a:rPr lang="es-AR" smtClean="0"/>
              <a:pPr/>
              <a:t>11/11/2013</a:t>
            </a:fld>
            <a:endParaRPr lang="es-AR" dirty="0"/>
          </a:p>
        </p:txBody>
      </p:sp>
      <p:sp>
        <p:nvSpPr>
          <p:cNvPr id="6" name="5 Marcador de pie de página"/>
          <p:cNvSpPr>
            <a:spLocks noGrp="1"/>
          </p:cNvSpPr>
          <p:nvPr>
            <p:ph type="ftr" sz="quarter" idx="11"/>
          </p:nvPr>
        </p:nvSpPr>
        <p:spPr/>
        <p:txBody>
          <a:bodyPr/>
          <a:lstStyle/>
          <a:p>
            <a:endParaRPr lang="es-AR" dirty="0"/>
          </a:p>
        </p:txBody>
      </p:sp>
      <p:sp>
        <p:nvSpPr>
          <p:cNvPr id="7" name="6 Marcador de número de diapositiva"/>
          <p:cNvSpPr>
            <a:spLocks noGrp="1"/>
          </p:cNvSpPr>
          <p:nvPr>
            <p:ph type="sldNum" sz="quarter" idx="12"/>
          </p:nvPr>
        </p:nvSpPr>
        <p:spPr/>
        <p:txBody>
          <a:bodyPr/>
          <a:lstStyle/>
          <a:p>
            <a:fld id="{F16ACBF5-E6AE-42CA-A02B-E7D26C815B86}" type="slidenum">
              <a:rPr lang="es-AR" smtClean="0"/>
              <a:pPr/>
              <a:t>‹Nº›</a:t>
            </a:fld>
            <a:endParaRPr lang="es-AR" dirty="0"/>
          </a:p>
        </p:txBody>
      </p:sp>
      <p:sp>
        <p:nvSpPr>
          <p:cNvPr id="12" name="11 Rectángulo"/>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8 Rectángulo"/>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s-ES" dirty="0" smtClean="0"/>
              <a:t>Haga clic en el icono para agregar una imagen</a:t>
            </a:r>
            <a:endParaRPr kumimoji="0" lang="en-US" dirty="0"/>
          </a:p>
        </p:txBody>
      </p:sp>
      <p:sp>
        <p:nvSpPr>
          <p:cNvPr id="4" name="3 Marcador de texto"/>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164592" y="1170432"/>
            <a:ext cx="2523744" cy="201168"/>
          </a:xfrm>
        </p:spPr>
        <p:txBody>
          <a:bodyPr/>
          <a:lstStyle/>
          <a:p>
            <a:fld id="{19999F5D-591F-4C77-AB16-7B6C5FD5D30C}" type="datetimeFigureOut">
              <a:rPr lang="es-AR" smtClean="0"/>
              <a:pPr/>
              <a:t>11/11/2013</a:t>
            </a:fld>
            <a:endParaRPr lang="es-AR" dirty="0"/>
          </a:p>
        </p:txBody>
      </p:sp>
      <p:sp>
        <p:nvSpPr>
          <p:cNvPr id="11" name="10 Rectángulo"/>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8 Rectángulo"/>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6" name="5 Marcador de pie de página"/>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s-AR" dirty="0"/>
          </a:p>
        </p:txBody>
      </p:sp>
      <p:sp>
        <p:nvSpPr>
          <p:cNvPr id="7" name="6 Marcador de número de diapositiva"/>
          <p:cNvSpPr>
            <a:spLocks noGrp="1"/>
          </p:cNvSpPr>
          <p:nvPr>
            <p:ph type="sldNum" sz="quarter" idx="12"/>
          </p:nvPr>
        </p:nvSpPr>
        <p:spPr>
          <a:xfrm>
            <a:off x="8339328" y="1170432"/>
            <a:ext cx="733864" cy="201168"/>
          </a:xfrm>
        </p:spPr>
        <p:txBody>
          <a:bodyPr/>
          <a:lstStyle/>
          <a:p>
            <a:fld id="{F16ACBF5-E6AE-42CA-A02B-E7D26C815B86}" type="slidenum">
              <a:rPr lang="es-AR" smtClean="0"/>
              <a:pPr/>
              <a:t>‹Nº›</a:t>
            </a:fld>
            <a:endParaRPr lang="es-AR"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9 Rectángulo"/>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7" name="6 Rectángulo"/>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1 Marcador de título"/>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4" name="3 Marcador de fecha"/>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19999F5D-591F-4C77-AB16-7B6C5FD5D30C}" type="datetimeFigureOut">
              <a:rPr lang="es-AR" smtClean="0"/>
              <a:pPr/>
              <a:t>11/11/2013</a:t>
            </a:fld>
            <a:endParaRPr lang="es-AR" dirty="0"/>
          </a:p>
        </p:txBody>
      </p:sp>
      <p:sp>
        <p:nvSpPr>
          <p:cNvPr id="5" name="4 Marcador de pie de página"/>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s-AR" dirty="0"/>
          </a:p>
        </p:txBody>
      </p:sp>
      <p:sp>
        <p:nvSpPr>
          <p:cNvPr id="6" name="5 Marcador de número de diapositiva"/>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F16ACBF5-E6AE-42CA-A02B-E7D26C815B86}" type="slidenum">
              <a:rPr lang="es-AR" smtClean="0"/>
              <a:pPr/>
              <a:t>‹Nº›</a:t>
            </a:fld>
            <a:endParaRPr lang="es-AR"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hyperlink" Target="http://es.wikipedia.org/wiki/Soci%C3%B3logo" TargetMode="External"/><Relationship Id="rId3" Type="http://schemas.openxmlformats.org/officeDocument/2006/relationships/image" Target="../media/image3.png"/><Relationship Id="rId7" Type="http://schemas.openxmlformats.org/officeDocument/2006/relationships/hyperlink" Target="http://es.wikipedia.org/wiki/1977" TargetMode="External"/><Relationship Id="rId2" Type="http://schemas.openxmlformats.org/officeDocument/2006/relationships/image" Target="../media/image4.jpeg"/><Relationship Id="rId1" Type="http://schemas.openxmlformats.org/officeDocument/2006/relationships/slideLayout" Target="../slideLayouts/slideLayout7.xml"/><Relationship Id="rId6" Type="http://schemas.openxmlformats.org/officeDocument/2006/relationships/hyperlink" Target="http://es.wikipedia.org/wiki/Argentina" TargetMode="External"/><Relationship Id="rId5" Type="http://schemas.openxmlformats.org/officeDocument/2006/relationships/hyperlink" Target="http://es.wikipedia.org/wiki/Buenos_Aires" TargetMode="External"/><Relationship Id="rId4" Type="http://schemas.openxmlformats.org/officeDocument/2006/relationships/hyperlink" Target="http://es.wikipedia.org/wiki/1940" TargetMode="External"/><Relationship Id="rId9" Type="http://schemas.openxmlformats.org/officeDocument/2006/relationships/hyperlink" Target="http://es.wikipedia.org/wiki/Ensayista"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3 CuadroTexto"/>
          <p:cNvSpPr txBox="1"/>
          <p:nvPr/>
        </p:nvSpPr>
        <p:spPr>
          <a:xfrm>
            <a:off x="539552" y="58336"/>
            <a:ext cx="4896544" cy="2031325"/>
          </a:xfrm>
          <a:prstGeom prst="rect">
            <a:avLst/>
          </a:prstGeom>
          <a:noFill/>
        </p:spPr>
        <p:txBody>
          <a:bodyPr wrap="square" rtlCol="0">
            <a:spAutoFit/>
          </a:bodyPr>
          <a:lstStyle/>
          <a:p>
            <a:endParaRPr lang="es-AR" dirty="0" smtClean="0">
              <a:solidFill>
                <a:schemeClr val="bg1"/>
              </a:solidFill>
            </a:endParaRPr>
          </a:p>
          <a:p>
            <a:r>
              <a:rPr lang="es-AR" sz="5400" dirty="0" smtClean="0">
                <a:solidFill>
                  <a:schemeClr val="bg1"/>
                </a:solidFill>
                <a:latin typeface="Alien Encounters" panose="00000400000000000000" pitchFamily="2" charset="0"/>
              </a:rPr>
              <a:t>Roberto Carri</a:t>
            </a:r>
            <a:endParaRPr lang="es-AR" sz="5400" dirty="0">
              <a:solidFill>
                <a:schemeClr val="bg1"/>
              </a:solidFill>
              <a:latin typeface="Alien Encounters" panose="00000400000000000000" pitchFamily="2" charset="0"/>
            </a:endParaRPr>
          </a:p>
        </p:txBody>
      </p:sp>
      <p:pic>
        <p:nvPicPr>
          <p:cNvPr id="1026" name="Picture 2" descr="http://1.bp.blogspot.com/-4tTRvgOsq8s/TZFaleKPgVI/AAAAAAAAALM/jIcM9WXt5ic/s1600/roberto+carri.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887924" y="260648"/>
            <a:ext cx="3096344" cy="3440382"/>
          </a:xfrm>
          <a:prstGeom prst="rect">
            <a:avLst/>
          </a:prstGeom>
          <a:noFill/>
          <a:extLst>
            <a:ext uri="{909E8E84-426E-40DD-AFC4-6F175D3DCCD1}">
              <a14:hiddenFill xmlns:a14="http://schemas.microsoft.com/office/drawing/2010/main" xmlns="">
                <a:solidFill>
                  <a:srgbClr val="FFFFFF"/>
                </a:solidFill>
              </a14:hiddenFill>
            </a:ext>
          </a:extLst>
        </p:spPr>
      </p:pic>
      <p:sp>
        <p:nvSpPr>
          <p:cNvPr id="5" name="4 Rectángulo"/>
          <p:cNvSpPr/>
          <p:nvPr/>
        </p:nvSpPr>
        <p:spPr>
          <a:xfrm>
            <a:off x="-16309" y="3701030"/>
            <a:ext cx="9144000" cy="3139321"/>
          </a:xfrm>
          <a:prstGeom prst="rect">
            <a:avLst/>
          </a:prstGeom>
        </p:spPr>
        <p:txBody>
          <a:bodyPr wrap="square">
            <a:spAutoFit/>
          </a:bodyPr>
          <a:lstStyle/>
          <a:p>
            <a:r>
              <a:rPr lang="es-AR" dirty="0">
                <a:solidFill>
                  <a:schemeClr val="bg1"/>
                </a:solidFill>
              </a:rPr>
              <a:t>Roberto Carri, escritor, docente, </a:t>
            </a:r>
            <a:r>
              <a:rPr lang="es-AR" dirty="0" smtClean="0">
                <a:solidFill>
                  <a:schemeClr val="bg1"/>
                </a:solidFill>
              </a:rPr>
              <a:t>sociólogo </a:t>
            </a:r>
            <a:r>
              <a:rPr lang="es-AR" dirty="0">
                <a:solidFill>
                  <a:schemeClr val="bg1"/>
                </a:solidFill>
              </a:rPr>
              <a:t>y periodista. Publicó "Sindicatos y poder en la Argentina"; "Isidro Velázquez: formas pre-revolucionarias de la violencia"; "Argentina: Estado y liberación nacional" y "Las luchas del peronismo contra la dependencia". </a:t>
            </a:r>
            <a:r>
              <a:rPr lang="es-AR" dirty="0" smtClean="0">
                <a:solidFill>
                  <a:schemeClr val="bg1"/>
                </a:solidFill>
              </a:rPr>
              <a:t/>
            </a:r>
            <a:br>
              <a:rPr lang="es-AR" dirty="0" smtClean="0">
                <a:solidFill>
                  <a:schemeClr val="bg1"/>
                </a:solidFill>
              </a:rPr>
            </a:br>
            <a:r>
              <a:rPr lang="es-AR" dirty="0">
                <a:solidFill>
                  <a:schemeClr val="bg1"/>
                </a:solidFill>
              </a:rPr>
              <a:t>Ana María Caruso, profesora de Letras y Latín, egresada de la Facultad de Filosofía y Letras de la Universidad de Buenos Aires.</a:t>
            </a:r>
            <a:r>
              <a:rPr lang="es-AR" dirty="0" smtClean="0">
                <a:solidFill>
                  <a:schemeClr val="bg1"/>
                </a:solidFill>
              </a:rPr>
              <a:t/>
            </a:r>
            <a:br>
              <a:rPr lang="es-AR" dirty="0" smtClean="0">
                <a:solidFill>
                  <a:schemeClr val="bg1"/>
                </a:solidFill>
              </a:rPr>
            </a:br>
            <a:r>
              <a:rPr lang="es-AR" dirty="0">
                <a:solidFill>
                  <a:schemeClr val="bg1"/>
                </a:solidFill>
              </a:rPr>
              <a:t>Ana María y Roberto se conocieron en 1961, compartían ideales políticos, ambos eran peronistas. En los '70 se unieron a la organización Montoneros. Tuvieron tres hijas, Andrea, Paula y Albertina. Ana María fue secuestrada en una estación de tren el 24 de febrero de 1977, el mismo día que su marido, quien se encontraba en la casa donde vivían con sus hijas. Estuvieron secuestrados en un centro clandestino llamado "El Sheraton" en Quintana y Tapalqué, la Matanza. Actualmente funciona allí una comisaría.</a:t>
            </a:r>
          </a:p>
        </p:txBody>
      </p:sp>
      <p:pic>
        <p:nvPicPr>
          <p:cNvPr id="1028" name="Picture 4" descr="Bandera de Argentina"/>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370263" y="1733550"/>
            <a:ext cx="190500" cy="12382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4868179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B050"/>
        </a:solidFill>
        <a:effectLst/>
      </p:bgPr>
    </p:bg>
    <p:spTree>
      <p:nvGrpSpPr>
        <p:cNvPr id="1" name=""/>
        <p:cNvGrpSpPr/>
        <p:nvPr/>
      </p:nvGrpSpPr>
      <p:grpSpPr>
        <a:xfrm>
          <a:off x="0" y="0"/>
          <a:ext cx="0" cy="0"/>
          <a:chOff x="0" y="0"/>
          <a:chExt cx="0" cy="0"/>
        </a:xfrm>
      </p:grpSpPr>
      <p:sp>
        <p:nvSpPr>
          <p:cNvPr id="2" name="1 Rectángulo"/>
          <p:cNvSpPr/>
          <p:nvPr/>
        </p:nvSpPr>
        <p:spPr>
          <a:xfrm>
            <a:off x="0" y="3441680"/>
            <a:ext cx="9144000" cy="3447098"/>
          </a:xfrm>
          <a:prstGeom prst="rect">
            <a:avLst/>
          </a:prstGeom>
        </p:spPr>
        <p:txBody>
          <a:bodyPr wrap="square">
            <a:spAutoFit/>
          </a:bodyPr>
          <a:lstStyle/>
          <a:p>
            <a:r>
              <a:rPr lang="es-AR" b="1" dirty="0"/>
              <a:t>Roberto Carri escribió</a:t>
            </a:r>
            <a:r>
              <a:rPr lang="es-AR" dirty="0"/>
              <a:t>: </a:t>
            </a:r>
            <a:br>
              <a:rPr lang="es-AR" dirty="0"/>
            </a:br>
            <a:r>
              <a:rPr lang="es-AR" sz="2000" dirty="0">
                <a:latin typeface="Agency FB" panose="020B0503020202020204" pitchFamily="34" charset="0"/>
              </a:rPr>
              <a:t>"(...) es absolutamente necesario el conocimiento de la realidad nacional, pero esa necesidad no es un prerrequisito para la acción; por el contrario surge de la práctica misma, forma el patrimonio colectivo del pueblo, la conciencia nacional que producirá en la lucha el proyecto y los medios para la construcción de la sociedad nueva".</a:t>
            </a:r>
            <a:br>
              <a:rPr lang="es-AR" sz="2000" dirty="0">
                <a:latin typeface="Agency FB" panose="020B0503020202020204" pitchFamily="34" charset="0"/>
              </a:rPr>
            </a:br>
            <a:r>
              <a:rPr lang="es-AR" sz="2000" dirty="0">
                <a:latin typeface="Agency FB" panose="020B0503020202020204" pitchFamily="34" charset="0"/>
              </a:rPr>
              <a:t>"La ideología colonial, que ha prendido en amplios sectores de la sociedad argentina a partir del monopolio oligárquico de la cultura, debe ser desterrada de los mismos; y no es superando las "falsas opciones" que esto podrá lograrse, sino expresando, sin concesiones de ningún tipo y en todos los planos, la línea nacionalista y revolucionaria del pueblo."</a:t>
            </a:r>
          </a:p>
          <a:p>
            <a:r>
              <a:rPr lang="es-AR" sz="2000" dirty="0">
                <a:latin typeface="Agency FB" panose="020B0503020202020204" pitchFamily="34" charset="0"/>
              </a:rPr>
              <a:t>Recordando a Roberto Carri, desaparecido el 24 de febrero de 1977 -el que murió peleando vive en cada compañero-</a:t>
            </a:r>
          </a:p>
        </p:txBody>
      </p:sp>
      <p:pic>
        <p:nvPicPr>
          <p:cNvPr id="3074" name="Picture 2" descr="Roberto Carri.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79512" y="116632"/>
            <a:ext cx="1905000" cy="2543175"/>
          </a:xfrm>
          <a:prstGeom prst="rect">
            <a:avLst/>
          </a:prstGeom>
          <a:noFill/>
          <a:extLst>
            <a:ext uri="{909E8E84-426E-40DD-AFC4-6F175D3DCCD1}">
              <a14:hiddenFill xmlns:a14="http://schemas.microsoft.com/office/drawing/2010/main" xmlns="">
                <a:solidFill>
                  <a:srgbClr val="FFFFFF"/>
                </a:solidFill>
              </a14:hiddenFill>
            </a:ext>
          </a:extLst>
        </p:spPr>
      </p:pic>
      <p:pic>
        <p:nvPicPr>
          <p:cNvPr id="3075" name="Picture 3" descr="Bandera de Argentina"/>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370263" y="1733550"/>
            <a:ext cx="190500" cy="123825"/>
          </a:xfrm>
          <a:prstGeom prst="rect">
            <a:avLst/>
          </a:prstGeom>
          <a:noFill/>
          <a:extLst>
            <a:ext uri="{909E8E84-426E-40DD-AFC4-6F175D3DCCD1}">
              <a14:hiddenFill xmlns:a14="http://schemas.microsoft.com/office/drawing/2010/main" xmlns="">
                <a:solidFill>
                  <a:srgbClr val="FFFFFF"/>
                </a:solidFill>
              </a14:hiddenFill>
            </a:ext>
          </a:extLst>
        </p:spPr>
      </p:pic>
      <p:graphicFrame>
        <p:nvGraphicFramePr>
          <p:cNvPr id="4" name="3 Tabla"/>
          <p:cNvGraphicFramePr>
            <a:graphicFrameLocks noGrp="1"/>
          </p:cNvGraphicFramePr>
          <p:nvPr>
            <p:extLst>
              <p:ext uri="{D42A27DB-BD31-4B8C-83A1-F6EECF244321}">
                <p14:modId xmlns:p14="http://schemas.microsoft.com/office/powerpoint/2010/main" xmlns="" val="2705856052"/>
              </p:ext>
            </p:extLst>
          </p:nvPr>
        </p:nvGraphicFramePr>
        <p:xfrm>
          <a:off x="2084512" y="44624"/>
          <a:ext cx="6951984" cy="3196852"/>
        </p:xfrm>
        <a:graphic>
          <a:graphicData uri="http://schemas.openxmlformats.org/drawingml/2006/table">
            <a:tbl>
              <a:tblPr/>
              <a:tblGrid>
                <a:gridCol w="2497177"/>
                <a:gridCol w="4454807"/>
              </a:tblGrid>
              <a:tr h="588529">
                <a:tc gridSpan="2">
                  <a:txBody>
                    <a:bodyPr/>
                    <a:lstStyle/>
                    <a:p>
                      <a:pPr algn="ctr" fontAlgn="t"/>
                      <a:r>
                        <a:rPr lang="es-AR" dirty="0"/>
                        <a:t/>
                      </a:r>
                      <a:br>
                        <a:rPr lang="es-AR" dirty="0"/>
                      </a:br>
                      <a:r>
                        <a:rPr lang="es-AR" dirty="0"/>
                        <a:t>Roberto </a:t>
                      </a:r>
                      <a:r>
                        <a:rPr lang="es-AR" dirty="0" err="1"/>
                        <a:t>Carri</a:t>
                      </a:r>
                      <a:endParaRPr lang="es-AR" dirty="0"/>
                    </a:p>
                  </a:txBody>
                  <a:tcPr marL="89499" marR="89499" marT="44749" marB="44749">
                    <a:lnL w="9525" cap="flat" cmpd="sng" algn="ctr">
                      <a:solidFill>
                        <a:srgbClr val="B4BBC8"/>
                      </a:solidFill>
                      <a:prstDash val="solid"/>
                      <a:round/>
                      <a:headEnd type="none" w="med" len="med"/>
                      <a:tailEnd type="none" w="med" len="med"/>
                    </a:lnL>
                    <a:lnR w="9525" cap="flat" cmpd="sng" algn="ctr">
                      <a:solidFill>
                        <a:srgbClr val="B4BBC8"/>
                      </a:solidFill>
                      <a:prstDash val="solid"/>
                      <a:round/>
                      <a:headEnd type="none" w="med" len="med"/>
                      <a:tailEnd type="none" w="med" len="med"/>
                    </a:lnR>
                    <a:lnT w="9525" cap="flat" cmpd="sng" algn="ctr">
                      <a:solidFill>
                        <a:srgbClr val="B4BBC8"/>
                      </a:solidFill>
                      <a:prstDash val="solid"/>
                      <a:round/>
                      <a:headEnd type="none" w="med" len="med"/>
                      <a:tailEnd type="none" w="med" len="med"/>
                    </a:lnT>
                    <a:lnB w="9525" cap="flat" cmpd="sng" algn="ctr">
                      <a:solidFill>
                        <a:srgbClr val="B4BBC8"/>
                      </a:solidFill>
                      <a:prstDash val="solid"/>
                      <a:round/>
                      <a:headEnd type="none" w="med" len="med"/>
                      <a:tailEnd type="none" w="med" len="med"/>
                    </a:lnB>
                    <a:solidFill>
                      <a:srgbClr val="F9F9F9"/>
                    </a:solidFill>
                  </a:tcPr>
                </a:tc>
                <a:tc hMerge="1">
                  <a:txBody>
                    <a:bodyPr/>
                    <a:lstStyle/>
                    <a:p>
                      <a:endParaRPr lang="es-AR"/>
                    </a:p>
                  </a:txBody>
                  <a:tcPr/>
                </a:tc>
              </a:tr>
              <a:tr h="831582">
                <a:tc>
                  <a:txBody>
                    <a:bodyPr/>
                    <a:lstStyle/>
                    <a:p>
                      <a:pPr algn="l" fontAlgn="t"/>
                      <a:r>
                        <a:rPr lang="es-AR"/>
                        <a:t>Nacimiento</a:t>
                      </a:r>
                    </a:p>
                  </a:txBody>
                  <a:tcPr marL="89499" marR="89499" marT="44749" marB="44749">
                    <a:lnL w="9525" cap="flat" cmpd="sng" algn="ctr">
                      <a:solidFill>
                        <a:srgbClr val="B4BBC8"/>
                      </a:solidFill>
                      <a:prstDash val="solid"/>
                      <a:round/>
                      <a:headEnd type="none" w="med" len="med"/>
                      <a:tailEnd type="none" w="med" len="med"/>
                    </a:lnL>
                    <a:lnR w="9525" cap="flat" cmpd="sng" algn="ctr">
                      <a:solidFill>
                        <a:srgbClr val="B4BBC8"/>
                      </a:solidFill>
                      <a:prstDash val="solid"/>
                      <a:round/>
                      <a:headEnd type="none" w="med" len="med"/>
                      <a:tailEnd type="none" w="med" len="med"/>
                    </a:lnR>
                    <a:lnT w="9525" cap="flat" cmpd="sng" algn="ctr">
                      <a:solidFill>
                        <a:srgbClr val="B4BBC8"/>
                      </a:solidFill>
                      <a:prstDash val="solid"/>
                      <a:round/>
                      <a:headEnd type="none" w="med" len="med"/>
                      <a:tailEnd type="none" w="med" len="med"/>
                    </a:lnT>
                    <a:lnB w="9525" cap="flat" cmpd="sng" algn="ctr">
                      <a:solidFill>
                        <a:srgbClr val="B4BBC8"/>
                      </a:solidFill>
                      <a:prstDash val="solid"/>
                      <a:round/>
                      <a:headEnd type="none" w="med" len="med"/>
                      <a:tailEnd type="none" w="med" len="med"/>
                    </a:lnB>
                    <a:solidFill>
                      <a:srgbClr val="F9F9F9"/>
                    </a:solidFill>
                  </a:tcPr>
                </a:tc>
                <a:tc>
                  <a:txBody>
                    <a:bodyPr/>
                    <a:lstStyle/>
                    <a:p>
                      <a:pPr fontAlgn="t"/>
                      <a:r>
                        <a:rPr lang="es-AR" dirty="0">
                          <a:hlinkClick r:id="rId4" tooltip="1940"/>
                        </a:rPr>
                        <a:t>1940</a:t>
                      </a:r>
                      <a:r>
                        <a:rPr lang="es-AR" dirty="0"/>
                        <a:t/>
                      </a:r>
                      <a:br>
                        <a:rPr lang="es-AR" dirty="0"/>
                      </a:br>
                      <a:r>
                        <a:rPr lang="es-AR" dirty="0"/>
                        <a:t> </a:t>
                      </a:r>
                      <a:r>
                        <a:rPr lang="es-AR" dirty="0">
                          <a:hlinkClick r:id="rId5" tooltip="Buenos Aires"/>
                        </a:rPr>
                        <a:t>Buenos Aires</a:t>
                      </a:r>
                      <a:r>
                        <a:rPr lang="es-AR" dirty="0"/>
                        <a:t>, </a:t>
                      </a:r>
                      <a:r>
                        <a:rPr lang="es-AR" dirty="0">
                          <a:hlinkClick r:id="rId6" tooltip="Argentina"/>
                        </a:rPr>
                        <a:t>Argentina</a:t>
                      </a:r>
                      <a:endParaRPr lang="es-AR" dirty="0"/>
                    </a:p>
                  </a:txBody>
                  <a:tcPr marL="89499" marR="89499" marT="44749" marB="44749">
                    <a:lnL w="9525" cap="flat" cmpd="sng" algn="ctr">
                      <a:solidFill>
                        <a:srgbClr val="B4BBC8"/>
                      </a:solidFill>
                      <a:prstDash val="solid"/>
                      <a:round/>
                      <a:headEnd type="none" w="med" len="med"/>
                      <a:tailEnd type="none" w="med" len="med"/>
                    </a:lnL>
                    <a:lnR w="9525" cap="flat" cmpd="sng" algn="ctr">
                      <a:solidFill>
                        <a:srgbClr val="B4BBC8"/>
                      </a:solidFill>
                      <a:prstDash val="solid"/>
                      <a:round/>
                      <a:headEnd type="none" w="med" len="med"/>
                      <a:tailEnd type="none" w="med" len="med"/>
                    </a:lnR>
                    <a:lnT w="9525" cap="flat" cmpd="sng" algn="ctr">
                      <a:solidFill>
                        <a:srgbClr val="B4BBC8"/>
                      </a:solidFill>
                      <a:prstDash val="solid"/>
                      <a:round/>
                      <a:headEnd type="none" w="med" len="med"/>
                      <a:tailEnd type="none" w="med" len="med"/>
                    </a:lnT>
                    <a:lnB w="9525" cap="flat" cmpd="sng" algn="ctr">
                      <a:solidFill>
                        <a:srgbClr val="B4BBC8"/>
                      </a:solidFill>
                      <a:prstDash val="solid"/>
                      <a:round/>
                      <a:headEnd type="none" w="med" len="med"/>
                      <a:tailEnd type="none" w="med" len="med"/>
                    </a:lnB>
                    <a:solidFill>
                      <a:srgbClr val="F9F9F9"/>
                    </a:solidFill>
                  </a:tcPr>
                </a:tc>
              </a:tr>
              <a:tr h="831582">
                <a:tc>
                  <a:txBody>
                    <a:bodyPr/>
                    <a:lstStyle/>
                    <a:p>
                      <a:pPr algn="l" fontAlgn="t"/>
                      <a:r>
                        <a:rPr lang="es-AR"/>
                        <a:t>Defunción</a:t>
                      </a:r>
                    </a:p>
                  </a:txBody>
                  <a:tcPr marL="89499" marR="89499" marT="44749" marB="44749">
                    <a:lnL w="9525" cap="flat" cmpd="sng" algn="ctr">
                      <a:solidFill>
                        <a:srgbClr val="B4BBC8"/>
                      </a:solidFill>
                      <a:prstDash val="solid"/>
                      <a:round/>
                      <a:headEnd type="none" w="med" len="med"/>
                      <a:tailEnd type="none" w="med" len="med"/>
                    </a:lnL>
                    <a:lnR w="9525" cap="flat" cmpd="sng" algn="ctr">
                      <a:solidFill>
                        <a:srgbClr val="B4BBC8"/>
                      </a:solidFill>
                      <a:prstDash val="solid"/>
                      <a:round/>
                      <a:headEnd type="none" w="med" len="med"/>
                      <a:tailEnd type="none" w="med" len="med"/>
                    </a:lnR>
                    <a:lnT w="9525" cap="flat" cmpd="sng" algn="ctr">
                      <a:solidFill>
                        <a:srgbClr val="B4BBC8"/>
                      </a:solidFill>
                      <a:prstDash val="solid"/>
                      <a:round/>
                      <a:headEnd type="none" w="med" len="med"/>
                      <a:tailEnd type="none" w="med" len="med"/>
                    </a:lnT>
                    <a:lnB w="9525" cap="flat" cmpd="sng" algn="ctr">
                      <a:solidFill>
                        <a:srgbClr val="B4BBC8"/>
                      </a:solidFill>
                      <a:prstDash val="solid"/>
                      <a:round/>
                      <a:headEnd type="none" w="med" len="med"/>
                      <a:tailEnd type="none" w="med" len="med"/>
                    </a:lnB>
                    <a:solidFill>
                      <a:srgbClr val="F9F9F9"/>
                    </a:solidFill>
                  </a:tcPr>
                </a:tc>
                <a:tc>
                  <a:txBody>
                    <a:bodyPr/>
                    <a:lstStyle/>
                    <a:p>
                      <a:pPr fontAlgn="t"/>
                      <a:r>
                        <a:rPr lang="es-AR" dirty="0"/>
                        <a:t>Desaparecido desde </a:t>
                      </a:r>
                      <a:r>
                        <a:rPr lang="es-AR" dirty="0">
                          <a:hlinkClick r:id="rId7" tooltip="1977"/>
                        </a:rPr>
                        <a:t>1977</a:t>
                      </a:r>
                      <a:r>
                        <a:rPr lang="es-AR" dirty="0"/>
                        <a:t>(36 años)</a:t>
                      </a:r>
                      <a:br>
                        <a:rPr lang="es-AR" dirty="0"/>
                      </a:br>
                      <a:endParaRPr lang="es-AR" dirty="0"/>
                    </a:p>
                  </a:txBody>
                  <a:tcPr marL="89499" marR="89499" marT="44749" marB="44749">
                    <a:lnL w="9525" cap="flat" cmpd="sng" algn="ctr">
                      <a:solidFill>
                        <a:srgbClr val="B4BBC8"/>
                      </a:solidFill>
                      <a:prstDash val="solid"/>
                      <a:round/>
                      <a:headEnd type="none" w="med" len="med"/>
                      <a:tailEnd type="none" w="med" len="med"/>
                    </a:lnL>
                    <a:lnR w="9525" cap="flat" cmpd="sng" algn="ctr">
                      <a:solidFill>
                        <a:srgbClr val="B4BBC8"/>
                      </a:solidFill>
                      <a:prstDash val="solid"/>
                      <a:round/>
                      <a:headEnd type="none" w="med" len="med"/>
                      <a:tailEnd type="none" w="med" len="med"/>
                    </a:lnR>
                    <a:lnT w="9525" cap="flat" cmpd="sng" algn="ctr">
                      <a:solidFill>
                        <a:srgbClr val="B4BBC8"/>
                      </a:solidFill>
                      <a:prstDash val="solid"/>
                      <a:round/>
                      <a:headEnd type="none" w="med" len="med"/>
                      <a:tailEnd type="none" w="med" len="med"/>
                    </a:lnT>
                    <a:lnB w="9525" cap="flat" cmpd="sng" algn="ctr">
                      <a:solidFill>
                        <a:srgbClr val="B4BBC8"/>
                      </a:solidFill>
                      <a:prstDash val="solid"/>
                      <a:round/>
                      <a:headEnd type="none" w="med" len="med"/>
                      <a:tailEnd type="none" w="med" len="med"/>
                    </a:lnB>
                    <a:solidFill>
                      <a:srgbClr val="F9F9F9"/>
                    </a:solidFill>
                  </a:tcPr>
                </a:tc>
              </a:tr>
              <a:tr h="447775">
                <a:tc>
                  <a:txBody>
                    <a:bodyPr/>
                    <a:lstStyle/>
                    <a:p>
                      <a:pPr algn="l" fontAlgn="t"/>
                      <a:r>
                        <a:rPr lang="es-AR"/>
                        <a:t>Ocupación</a:t>
                      </a:r>
                    </a:p>
                  </a:txBody>
                  <a:tcPr marL="89499" marR="89499" marT="44749" marB="44749">
                    <a:lnL w="9525" cap="flat" cmpd="sng" algn="ctr">
                      <a:solidFill>
                        <a:srgbClr val="B4BBC8"/>
                      </a:solidFill>
                      <a:prstDash val="solid"/>
                      <a:round/>
                      <a:headEnd type="none" w="med" len="med"/>
                      <a:tailEnd type="none" w="med" len="med"/>
                    </a:lnL>
                    <a:lnR w="9525" cap="flat" cmpd="sng" algn="ctr">
                      <a:solidFill>
                        <a:srgbClr val="B4BBC8"/>
                      </a:solidFill>
                      <a:prstDash val="solid"/>
                      <a:round/>
                      <a:headEnd type="none" w="med" len="med"/>
                      <a:tailEnd type="none" w="med" len="med"/>
                    </a:lnR>
                    <a:lnT w="9525" cap="flat" cmpd="sng" algn="ctr">
                      <a:solidFill>
                        <a:srgbClr val="B4BBC8"/>
                      </a:solidFill>
                      <a:prstDash val="solid"/>
                      <a:round/>
                      <a:headEnd type="none" w="med" len="med"/>
                      <a:tailEnd type="none" w="med" len="med"/>
                    </a:lnT>
                    <a:lnB w="9525" cap="flat" cmpd="sng" algn="ctr">
                      <a:solidFill>
                        <a:srgbClr val="B4BBC8"/>
                      </a:solidFill>
                      <a:prstDash val="solid"/>
                      <a:round/>
                      <a:headEnd type="none" w="med" len="med"/>
                      <a:tailEnd type="none" w="med" len="med"/>
                    </a:lnB>
                    <a:solidFill>
                      <a:srgbClr val="F9F9F9"/>
                    </a:solidFill>
                  </a:tcPr>
                </a:tc>
                <a:tc>
                  <a:txBody>
                    <a:bodyPr/>
                    <a:lstStyle/>
                    <a:p>
                      <a:pPr fontAlgn="t"/>
                      <a:r>
                        <a:rPr lang="es-AR" dirty="0">
                          <a:hlinkClick r:id="rId8" tooltip="Sociólogo"/>
                        </a:rPr>
                        <a:t>sociólogo</a:t>
                      </a:r>
                      <a:r>
                        <a:rPr lang="es-AR" dirty="0"/>
                        <a:t>, </a:t>
                      </a:r>
                      <a:r>
                        <a:rPr lang="es-AR" dirty="0">
                          <a:hlinkClick r:id="rId9" tooltip="Ensayista"/>
                        </a:rPr>
                        <a:t>ensayista</a:t>
                      </a:r>
                      <a:endParaRPr lang="es-AR" dirty="0"/>
                    </a:p>
                  </a:txBody>
                  <a:tcPr marL="89499" marR="89499" marT="44749" marB="44749">
                    <a:lnL w="9525" cap="flat" cmpd="sng" algn="ctr">
                      <a:solidFill>
                        <a:srgbClr val="B4BBC8"/>
                      </a:solidFill>
                      <a:prstDash val="solid"/>
                      <a:round/>
                      <a:headEnd type="none" w="med" len="med"/>
                      <a:tailEnd type="none" w="med" len="med"/>
                    </a:lnL>
                    <a:lnR w="9525" cap="flat" cmpd="sng" algn="ctr">
                      <a:solidFill>
                        <a:srgbClr val="B4BBC8"/>
                      </a:solidFill>
                      <a:prstDash val="solid"/>
                      <a:round/>
                      <a:headEnd type="none" w="med" len="med"/>
                      <a:tailEnd type="none" w="med" len="med"/>
                    </a:lnR>
                    <a:lnT w="9525" cap="flat" cmpd="sng" algn="ctr">
                      <a:solidFill>
                        <a:srgbClr val="B4BBC8"/>
                      </a:solidFill>
                      <a:prstDash val="solid"/>
                      <a:round/>
                      <a:headEnd type="none" w="med" len="med"/>
                      <a:tailEnd type="none" w="med" len="med"/>
                    </a:lnT>
                    <a:lnB w="9525" cap="flat" cmpd="sng" algn="ctr">
                      <a:solidFill>
                        <a:srgbClr val="B4BBC8"/>
                      </a:solidFill>
                      <a:prstDash val="solid"/>
                      <a:round/>
                      <a:headEnd type="none" w="med" len="med"/>
                      <a:tailEnd type="none" w="med" len="med"/>
                    </a:lnB>
                    <a:solidFill>
                      <a:srgbClr val="F9F9F9"/>
                    </a:solidFill>
                  </a:tcPr>
                </a:tc>
              </a:tr>
              <a:tr h="447775">
                <a:tc>
                  <a:txBody>
                    <a:bodyPr/>
                    <a:lstStyle/>
                    <a:p>
                      <a:pPr algn="l" fontAlgn="t"/>
                      <a:r>
                        <a:rPr lang="es-AR"/>
                        <a:t>Nacionalidad</a:t>
                      </a:r>
                    </a:p>
                  </a:txBody>
                  <a:tcPr marL="89499" marR="89499" marT="44749" marB="44749">
                    <a:lnL w="9525" cap="flat" cmpd="sng" algn="ctr">
                      <a:solidFill>
                        <a:srgbClr val="B4BBC8"/>
                      </a:solidFill>
                      <a:prstDash val="solid"/>
                      <a:round/>
                      <a:headEnd type="none" w="med" len="med"/>
                      <a:tailEnd type="none" w="med" len="med"/>
                    </a:lnL>
                    <a:lnR w="9525" cap="flat" cmpd="sng" algn="ctr">
                      <a:solidFill>
                        <a:srgbClr val="B4BBC8"/>
                      </a:solidFill>
                      <a:prstDash val="solid"/>
                      <a:round/>
                      <a:headEnd type="none" w="med" len="med"/>
                      <a:tailEnd type="none" w="med" len="med"/>
                    </a:lnR>
                    <a:lnT w="9525" cap="flat" cmpd="sng" algn="ctr">
                      <a:solidFill>
                        <a:srgbClr val="B4BBC8"/>
                      </a:solidFill>
                      <a:prstDash val="solid"/>
                      <a:round/>
                      <a:headEnd type="none" w="med" len="med"/>
                      <a:tailEnd type="none" w="med" len="med"/>
                    </a:lnT>
                    <a:lnB w="9525" cap="flat" cmpd="sng" algn="ctr">
                      <a:solidFill>
                        <a:srgbClr val="B4BBC8"/>
                      </a:solidFill>
                      <a:prstDash val="solid"/>
                      <a:round/>
                      <a:headEnd type="none" w="med" len="med"/>
                      <a:tailEnd type="none" w="med" len="med"/>
                    </a:lnB>
                    <a:solidFill>
                      <a:srgbClr val="F9F9F9"/>
                    </a:solidFill>
                  </a:tcPr>
                </a:tc>
                <a:tc>
                  <a:txBody>
                    <a:bodyPr/>
                    <a:lstStyle/>
                    <a:p>
                      <a:pPr fontAlgn="t"/>
                      <a:r>
                        <a:rPr lang="es-AR" dirty="0">
                          <a:hlinkClick r:id="rId6" tooltip="Argentina"/>
                        </a:rPr>
                        <a:t>Argentina</a:t>
                      </a:r>
                      <a:endParaRPr lang="es-AR" dirty="0"/>
                    </a:p>
                  </a:txBody>
                  <a:tcPr marL="89499" marR="89499" marT="44749" marB="44749">
                    <a:lnL w="9525" cap="flat" cmpd="sng" algn="ctr">
                      <a:solidFill>
                        <a:srgbClr val="B4BBC8"/>
                      </a:solidFill>
                      <a:prstDash val="solid"/>
                      <a:round/>
                      <a:headEnd type="none" w="med" len="med"/>
                      <a:tailEnd type="none" w="med" len="med"/>
                    </a:lnL>
                    <a:lnR w="9525" cap="flat" cmpd="sng" algn="ctr">
                      <a:solidFill>
                        <a:srgbClr val="B4BBC8"/>
                      </a:solidFill>
                      <a:prstDash val="solid"/>
                      <a:round/>
                      <a:headEnd type="none" w="med" len="med"/>
                      <a:tailEnd type="none" w="med" len="med"/>
                    </a:lnR>
                    <a:lnT w="9525" cap="flat" cmpd="sng" algn="ctr">
                      <a:solidFill>
                        <a:srgbClr val="B4BBC8"/>
                      </a:solidFill>
                      <a:prstDash val="solid"/>
                      <a:round/>
                      <a:headEnd type="none" w="med" len="med"/>
                      <a:tailEnd type="none" w="med" len="med"/>
                    </a:lnT>
                    <a:lnB w="9525" cap="flat" cmpd="sng" algn="ctr">
                      <a:solidFill>
                        <a:srgbClr val="B4BBC8"/>
                      </a:solidFill>
                      <a:prstDash val="solid"/>
                      <a:round/>
                      <a:headEnd type="none" w="med" len="med"/>
                      <a:tailEnd type="none" w="med" len="med"/>
                    </a:lnB>
                    <a:solidFill>
                      <a:srgbClr val="F9F9F9"/>
                    </a:solidFill>
                  </a:tcPr>
                </a:tc>
              </a:tr>
            </a:tbl>
          </a:graphicData>
        </a:graphic>
      </p:graphicFrame>
    </p:spTree>
    <p:extLst>
      <p:ext uri="{BB962C8B-B14F-4D97-AF65-F5344CB8AC3E}">
        <p14:creationId xmlns:p14="http://schemas.microsoft.com/office/powerpoint/2010/main" xmlns="" val="4647578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3" name="Rectangle 1"/>
          <p:cNvSpPr>
            <a:spLocks noChangeArrowheads="1"/>
          </p:cNvSpPr>
          <p:nvPr/>
        </p:nvSpPr>
        <p:spPr bwMode="auto">
          <a:xfrm>
            <a:off x="3808413" y="1403259"/>
            <a:ext cx="184731" cy="12003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AR" altLang="es-AR" sz="1800" b="0" i="0" u="none" strike="noStrike" cap="none" normalizeH="0" baseline="0" dirty="0" smtClean="0">
                <a:ln>
                  <a:noFill/>
                </a:ln>
                <a:solidFill>
                  <a:schemeClr val="tx1"/>
                </a:solidFill>
                <a:effectLst/>
                <a:latin typeface="Arial" pitchFamily="34" charset="0"/>
                <a:cs typeface="Arial" pitchFamily="34" charset="0"/>
              </a:rPr>
              <a:t/>
            </a:r>
            <a:br>
              <a:rPr kumimoji="0" lang="es-AR" altLang="es-AR" sz="1800" b="0" i="0" u="none" strike="noStrike" cap="none" normalizeH="0" baseline="0" dirty="0" smtClean="0">
                <a:ln>
                  <a:noFill/>
                </a:ln>
                <a:solidFill>
                  <a:schemeClr val="tx1"/>
                </a:solidFill>
                <a:effectLst/>
                <a:latin typeface="Arial" pitchFamily="34" charset="0"/>
                <a:cs typeface="Arial" pitchFamily="34" charset="0"/>
              </a:rPr>
            </a:br>
            <a:r>
              <a:rPr kumimoji="0" lang="es-AR" altLang="es-AR" sz="1800" b="0" i="0" u="none" strike="noStrike" cap="none" normalizeH="0" baseline="0" dirty="0" smtClean="0">
                <a:ln>
                  <a:noFill/>
                </a:ln>
                <a:solidFill>
                  <a:schemeClr val="tx1"/>
                </a:solidFill>
                <a:effectLst/>
                <a:latin typeface="Arial" pitchFamily="34" charset="0"/>
                <a:cs typeface="Arial" pitchFamily="34" charset="0"/>
              </a:rPr>
              <a:t/>
            </a:r>
            <a:br>
              <a:rPr kumimoji="0" lang="es-AR" altLang="es-AR" sz="1800" b="0" i="0" u="none" strike="noStrike" cap="none" normalizeH="0" baseline="0" dirty="0" smtClean="0">
                <a:ln>
                  <a:noFill/>
                </a:ln>
                <a:solidFill>
                  <a:schemeClr val="tx1"/>
                </a:solidFill>
                <a:effectLst/>
                <a:latin typeface="Arial" pitchFamily="34" charset="0"/>
                <a:cs typeface="Arial" pitchFamily="34" charset="0"/>
              </a:rPr>
            </a:br>
            <a:r>
              <a:rPr kumimoji="0" lang="es-AR" altLang="es-AR" sz="1800" b="0" i="0" u="none" strike="noStrike" cap="none" normalizeH="0" baseline="0" dirty="0" smtClean="0">
                <a:ln>
                  <a:noFill/>
                </a:ln>
                <a:solidFill>
                  <a:schemeClr val="tx1"/>
                </a:solidFill>
                <a:effectLst/>
                <a:latin typeface="Arial" pitchFamily="34" charset="0"/>
                <a:cs typeface="Arial" pitchFamily="34" charset="0"/>
              </a:rPr>
              <a:t/>
            </a:r>
            <a:br>
              <a:rPr kumimoji="0" lang="es-AR" altLang="es-AR" sz="1800" b="0" i="0" u="none" strike="noStrike" cap="none" normalizeH="0" baseline="0" dirty="0" smtClean="0">
                <a:ln>
                  <a:noFill/>
                </a:ln>
                <a:solidFill>
                  <a:schemeClr val="tx1"/>
                </a:solidFill>
                <a:effectLst/>
                <a:latin typeface="Arial" pitchFamily="34" charset="0"/>
                <a:cs typeface="Arial" pitchFamily="34" charset="0"/>
              </a:rPr>
            </a:br>
            <a:endParaRPr kumimoji="0" lang="es-AR" altLang="es-A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3 Rectángulo"/>
          <p:cNvSpPr/>
          <p:nvPr/>
        </p:nvSpPr>
        <p:spPr>
          <a:xfrm>
            <a:off x="0" y="188640"/>
            <a:ext cx="9143999" cy="6186309"/>
          </a:xfrm>
          <a:prstGeom prst="rect">
            <a:avLst/>
          </a:prstGeom>
        </p:spPr>
        <p:txBody>
          <a:bodyPr wrap="square">
            <a:spAutoFit/>
          </a:bodyPr>
          <a:lstStyle/>
          <a:p>
            <a:r>
              <a:rPr lang="es-AR" dirty="0" smtClean="0">
                <a:solidFill>
                  <a:schemeClr val="bg1"/>
                </a:solidFill>
              </a:rPr>
              <a:t>Roberto </a:t>
            </a:r>
            <a:r>
              <a:rPr lang="es-AR" dirty="0">
                <a:solidFill>
                  <a:schemeClr val="bg1"/>
                </a:solidFill>
              </a:rPr>
              <a:t>y Ana María tenían 25 años. Estaban casados y tenían tres hijas: Andrea, Paula y Albertina</a:t>
            </a:r>
            <a:r>
              <a:rPr lang="es-AR" dirty="0" smtClean="0">
                <a:solidFill>
                  <a:schemeClr val="bg1"/>
                </a:solidFill>
              </a:rPr>
              <a:t>.</a:t>
            </a:r>
            <a:r>
              <a:rPr lang="es-AR" dirty="0">
                <a:solidFill>
                  <a:schemeClr val="bg1"/>
                </a:solidFill>
              </a:rPr>
              <a:t> Roberto era un eminente sociólogo, ensayista social, profesor y periodista. Entre sus obras se encuentra </a:t>
            </a:r>
            <a:r>
              <a:rPr lang="es-AR" dirty="0" smtClean="0">
                <a:solidFill>
                  <a:schemeClr val="bg1"/>
                </a:solidFill>
              </a:rPr>
              <a:t> Isidro </a:t>
            </a:r>
            <a:r>
              <a:rPr lang="es-AR" dirty="0" err="1" smtClean="0">
                <a:solidFill>
                  <a:schemeClr val="bg1"/>
                </a:solidFill>
              </a:rPr>
              <a:t>Velazquez</a:t>
            </a:r>
            <a:r>
              <a:rPr lang="es-AR" dirty="0" smtClean="0">
                <a:solidFill>
                  <a:schemeClr val="bg1"/>
                </a:solidFill>
              </a:rPr>
              <a:t>, </a:t>
            </a:r>
            <a:r>
              <a:rPr lang="es-AR" dirty="0">
                <a:solidFill>
                  <a:schemeClr val="bg1"/>
                </a:solidFill>
              </a:rPr>
              <a:t>"Sindicatos y poder en la Argentina", "Argentina: Estado y liberación nacional" y "Las luchas del peronismo contra la dependencia".</a:t>
            </a:r>
          </a:p>
          <a:p>
            <a:r>
              <a:rPr lang="es-AR" dirty="0">
                <a:solidFill>
                  <a:schemeClr val="bg1"/>
                </a:solidFill>
              </a:rPr>
              <a:t>Ana María había egresado de la Facultad de Filosofía y Letras de la Universidad de Buenos Aires. Era profesora de letras y latín.</a:t>
            </a:r>
          </a:p>
          <a:p>
            <a:r>
              <a:rPr lang="es-AR" dirty="0">
                <a:solidFill>
                  <a:schemeClr val="bg1"/>
                </a:solidFill>
              </a:rPr>
              <a:t>Ana María y Roberto se conocieron en 1961, compartían ideales políticos, ambos eran peronistas. En los '70 se unieron a la organización Montoneros. Roberto era responsable de la Columna Sur de Montoneros.</a:t>
            </a:r>
          </a:p>
          <a:p>
            <a:r>
              <a:rPr lang="es-AR" dirty="0">
                <a:solidFill>
                  <a:schemeClr val="bg1"/>
                </a:solidFill>
              </a:rPr>
              <a:t>La pareja fue secuestrada de su domicilio en Hurlingham. Sus tres hijas fueron retiradas por familiares de la Comisaría de Villa Tesei. Ana María y Roberto fueron llevados al C.C.D. Sheraton o Embudo que funcionó en la Comisaría de Villa Insuperable, ubicada en la esquina de las calles Tapalqué y Quintana, partido de La Matanza .</a:t>
            </a:r>
          </a:p>
          <a:p>
            <a:r>
              <a:rPr lang="es-AR" dirty="0">
                <a:solidFill>
                  <a:schemeClr val="bg1"/>
                </a:solidFill>
              </a:rPr>
              <a:t>A los diez días del secuestro, Ana María llamó por primera vez a casa de sus padres. Hubo otras llamadas y, en una ocasión los dos pudieron entrevistarse con sus hijas en la plaza de San Justo. A partir del mes de julio del mismo año se estableció un intercambio de correspondencia entre los secuestrados y la familia. Tanto en ocasión de la entrevista como para el acercamiento de las cartas, quien actuó como intermediario fue un hombre que era llamado «Negro» o «Raúl». Todo el contacto terminó en diciembre de 1977.</a:t>
            </a:r>
          </a:p>
          <a:p>
            <a:r>
              <a:rPr lang="es-AR" dirty="0">
                <a:solidFill>
                  <a:schemeClr val="bg1"/>
                </a:solidFill>
              </a:rPr>
              <a:t>Su hija Albertina, que tenía 4 años cuando sus padres fueron secuestrados, se convirtió en directora de cine y dirigió la película Los Rubios, sobre sus padres (así los llamaban los vecinos).</a:t>
            </a:r>
          </a:p>
          <a:p>
            <a:endParaRPr lang="es-AR" dirty="0"/>
          </a:p>
        </p:txBody>
      </p:sp>
    </p:spTree>
    <p:extLst>
      <p:ext uri="{BB962C8B-B14F-4D97-AF65-F5344CB8AC3E}">
        <p14:creationId xmlns:p14="http://schemas.microsoft.com/office/powerpoint/2010/main" xmlns="" val="146822588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ódulo">
  <a:themeElements>
    <a:clrScheme name="Módulo">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ódulo">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ódul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21</TotalTime>
  <Words>103</Words>
  <Application>Microsoft Office PowerPoint</Application>
  <PresentationFormat>Presentación en pantalla (4:3)</PresentationFormat>
  <Paragraphs>21</Paragraphs>
  <Slides>3</Slides>
  <Notes>0</Notes>
  <HiddenSlides>0</HiddenSlides>
  <MMClips>0</MMClips>
  <ScaleCrop>false</ScaleCrop>
  <HeadingPairs>
    <vt:vector size="4" baseType="variant">
      <vt:variant>
        <vt:lpstr>Tema</vt:lpstr>
      </vt:variant>
      <vt:variant>
        <vt:i4>1</vt:i4>
      </vt:variant>
      <vt:variant>
        <vt:lpstr>Títulos de diapositiva</vt:lpstr>
      </vt:variant>
      <vt:variant>
        <vt:i4>3</vt:i4>
      </vt:variant>
    </vt:vector>
  </HeadingPairs>
  <TitlesOfParts>
    <vt:vector size="4" baseType="lpstr">
      <vt:lpstr>Módulo</vt:lpstr>
      <vt:lpstr>Diapositiva 1</vt:lpstr>
      <vt:lpstr>Diapositiva 2</vt:lpstr>
      <vt:lpstr>Diapositiva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Colque</dc:creator>
  <cp:lastModifiedBy>Contreras </cp:lastModifiedBy>
  <cp:revision>3</cp:revision>
  <dcterms:created xsi:type="dcterms:W3CDTF">2013-11-04T20:42:42Z</dcterms:created>
  <dcterms:modified xsi:type="dcterms:W3CDTF">2013-11-11T21:21:10Z</dcterms:modified>
</cp:coreProperties>
</file>