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B6B5-5A64-4BD9-8B5F-62A9879EA084}" type="datetimeFigureOut">
              <a:rPr lang="es-MX" smtClean="0"/>
              <a:t>13/10/2013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EFEC-ABAE-4A82-B84A-1988DD190A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423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B6B5-5A64-4BD9-8B5F-62A9879EA084}" type="datetimeFigureOut">
              <a:rPr lang="es-MX" smtClean="0"/>
              <a:t>13/10/2013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EFEC-ABAE-4A82-B84A-1988DD190A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5622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B6B5-5A64-4BD9-8B5F-62A9879EA084}" type="datetimeFigureOut">
              <a:rPr lang="es-MX" smtClean="0"/>
              <a:t>13/10/2013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EFEC-ABAE-4A82-B84A-1988DD190A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6300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B6B5-5A64-4BD9-8B5F-62A9879EA084}" type="datetimeFigureOut">
              <a:rPr lang="es-MX" smtClean="0"/>
              <a:t>13/10/2013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EFEC-ABAE-4A82-B84A-1988DD190A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51419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B6B5-5A64-4BD9-8B5F-62A9879EA084}" type="datetimeFigureOut">
              <a:rPr lang="es-MX" smtClean="0"/>
              <a:t>13/10/2013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EFEC-ABAE-4A82-B84A-1988DD190A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480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B6B5-5A64-4BD9-8B5F-62A9879EA084}" type="datetimeFigureOut">
              <a:rPr lang="es-MX" smtClean="0"/>
              <a:t>13/10/2013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EFEC-ABAE-4A82-B84A-1988DD190A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1934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B6B5-5A64-4BD9-8B5F-62A9879EA084}" type="datetimeFigureOut">
              <a:rPr lang="es-MX" smtClean="0"/>
              <a:t>13/10/2013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EFEC-ABAE-4A82-B84A-1988DD190A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023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B6B5-5A64-4BD9-8B5F-62A9879EA084}" type="datetimeFigureOut">
              <a:rPr lang="es-MX" smtClean="0"/>
              <a:t>13/10/2013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EFEC-ABAE-4A82-B84A-1988DD190A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6632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B6B5-5A64-4BD9-8B5F-62A9879EA084}" type="datetimeFigureOut">
              <a:rPr lang="es-MX" smtClean="0"/>
              <a:t>13/10/2013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EFEC-ABAE-4A82-B84A-1988DD190A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8730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B6B5-5A64-4BD9-8B5F-62A9879EA084}" type="datetimeFigureOut">
              <a:rPr lang="es-MX" smtClean="0"/>
              <a:t>13/10/2013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EFEC-ABAE-4A82-B84A-1988DD190A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7185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9B6B5-5A64-4BD9-8B5F-62A9879EA084}" type="datetimeFigureOut">
              <a:rPr lang="es-MX" smtClean="0"/>
              <a:t>13/10/2013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3EFEC-ABAE-4A82-B84A-1988DD190A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4544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9B6B5-5A64-4BD9-8B5F-62A9879EA084}" type="datetimeFigureOut">
              <a:rPr lang="es-MX" smtClean="0"/>
              <a:t>13/10/2013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3EFEC-ABAE-4A82-B84A-1988DD190A7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9755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>
            <a:off x="0" y="2780928"/>
            <a:ext cx="3599384" cy="0"/>
          </a:xfrm>
          <a:prstGeom prst="line">
            <a:avLst/>
          </a:prstGeom>
          <a:ln w="57150">
            <a:solidFill>
              <a:srgbClr val="FF006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3563888" y="2780928"/>
            <a:ext cx="1008112" cy="1944216"/>
          </a:xfrm>
          <a:prstGeom prst="line">
            <a:avLst/>
          </a:prstGeom>
          <a:ln w="57150">
            <a:solidFill>
              <a:srgbClr val="FF006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 flipV="1">
            <a:off x="4572000" y="2803741"/>
            <a:ext cx="1008112" cy="1921403"/>
          </a:xfrm>
          <a:prstGeom prst="line">
            <a:avLst/>
          </a:prstGeom>
          <a:ln w="57150">
            <a:solidFill>
              <a:srgbClr val="FF006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>
            <a:off x="5580112" y="2806567"/>
            <a:ext cx="3563888" cy="0"/>
          </a:xfrm>
          <a:prstGeom prst="line">
            <a:avLst/>
          </a:prstGeom>
          <a:ln w="57150">
            <a:solidFill>
              <a:srgbClr val="FF0066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>
            <a:off x="3563888" y="4775857"/>
            <a:ext cx="21602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IMPACTO DE LA IMAGEN DE LOS ESPACIOS PÚBLICOS DE LA CIUDAD DE CUERNAVACA EN LA SOCIEDAD</a:t>
            </a:r>
            <a:endParaRPr lang="es-MX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23528" y="3026844"/>
            <a:ext cx="216024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000" b="1" u="sng" dirty="0" smtClean="0">
                <a:solidFill>
                  <a:schemeClr val="bg1">
                    <a:lumMod val="50000"/>
                  </a:schemeClr>
                </a:solidFill>
              </a:rPr>
              <a:t>TEORÍAS </a:t>
            </a:r>
          </a:p>
          <a:p>
            <a:pPr algn="just"/>
            <a:endParaRPr lang="es-MX" sz="1000" b="1" u="sng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KEVIN LYNCH </a:t>
            </a: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REM </a:t>
            </a:r>
            <a:r>
              <a:rPr lang="es-MX" sz="1000" dirty="0" err="1" smtClean="0">
                <a:solidFill>
                  <a:schemeClr val="bg1">
                    <a:lumMod val="50000"/>
                  </a:schemeClr>
                </a:solidFill>
              </a:rPr>
              <a:t>KOOLHAS</a:t>
            </a:r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GORDON </a:t>
            </a:r>
            <a:r>
              <a:rPr lang="es-MX" sz="1000" dirty="0" err="1" smtClean="0">
                <a:solidFill>
                  <a:schemeClr val="bg1">
                    <a:lumMod val="50000"/>
                  </a:schemeClr>
                </a:solidFill>
              </a:rPr>
              <a:t>CULLEN</a:t>
            </a:r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endParaRPr lang="es-MX" sz="1000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endParaRPr lang="es-MX" sz="1000" b="1" u="sng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endParaRPr lang="es-MX" sz="1000" b="1" u="sng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b="1" u="sng" dirty="0" smtClean="0">
                <a:solidFill>
                  <a:schemeClr val="bg1">
                    <a:lumMod val="50000"/>
                  </a:schemeClr>
                </a:solidFill>
              </a:rPr>
              <a:t>PRINCIPIOS </a:t>
            </a:r>
          </a:p>
          <a:p>
            <a:pPr algn="just"/>
            <a:endParaRPr lang="es-MX" sz="1000" b="1" u="sng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endParaRPr lang="es-MX" sz="1000" b="1" u="sng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endParaRPr lang="es-MX" sz="1000" b="1" u="sng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endParaRPr lang="es-MX" sz="1000" b="1" u="sng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b="1" u="sng" dirty="0" smtClean="0">
                <a:solidFill>
                  <a:schemeClr val="bg1">
                    <a:lumMod val="50000"/>
                  </a:schemeClr>
                </a:solidFill>
              </a:rPr>
              <a:t>CONCEPTOS CLAVE</a:t>
            </a:r>
            <a:endParaRPr lang="es-MX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IMAGEN </a:t>
            </a: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CIUDAD </a:t>
            </a: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ESPACIO PUBLICO </a:t>
            </a: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SOCIEDAD </a:t>
            </a: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PATRIMONIO CULTURAL </a:t>
            </a:r>
          </a:p>
          <a:p>
            <a:pPr algn="just"/>
            <a:endParaRPr lang="es-MX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endParaRPr lang="es-MX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endParaRPr lang="es-MX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051720" y="1124744"/>
            <a:ext cx="4968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solidFill>
                  <a:schemeClr val="bg1">
                    <a:lumMod val="50000"/>
                  </a:schemeClr>
                </a:solidFill>
              </a:rPr>
              <a:t>¿</a:t>
            </a:r>
            <a:r>
              <a:rPr lang="es-MX" sz="1400" b="1" dirty="0" smtClean="0">
                <a:solidFill>
                  <a:schemeClr val="bg1">
                    <a:lumMod val="50000"/>
                  </a:schemeClr>
                </a:solidFill>
              </a:rPr>
              <a:t>CUAL ES EL IMPACTO DE LA IMAGEN DE LOS ESPACIOS PÚBLICOS  DE CUERNAVACA EN LA SOCIEDAD?</a:t>
            </a:r>
            <a:endParaRPr lang="es-MX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516216" y="3032463"/>
            <a:ext cx="216024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000" b="1" u="sng" dirty="0" smtClean="0">
                <a:solidFill>
                  <a:schemeClr val="bg1">
                    <a:lumMod val="50000"/>
                  </a:schemeClr>
                </a:solidFill>
              </a:rPr>
              <a:t>CONCLUSIONES </a:t>
            </a:r>
          </a:p>
          <a:p>
            <a:pPr algn="just"/>
            <a:endParaRPr lang="es-MX" sz="1000" b="1" u="sng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b="1" u="sng" dirty="0" smtClean="0">
                <a:solidFill>
                  <a:schemeClr val="bg1">
                    <a:lumMod val="50000"/>
                  </a:schemeClr>
                </a:solidFill>
              </a:rPr>
              <a:t>APLICACIONES Y POSIBILIDADES DE LA INVESTIGACIÓN </a:t>
            </a:r>
          </a:p>
          <a:p>
            <a:pPr algn="just"/>
            <a:endParaRPr lang="es-MX" sz="1000" b="1" u="sng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b="1" u="sng" dirty="0" smtClean="0">
                <a:solidFill>
                  <a:schemeClr val="bg1">
                    <a:lumMod val="50000"/>
                  </a:schemeClr>
                </a:solidFill>
              </a:rPr>
              <a:t>TRANSFORMACIONES </a:t>
            </a:r>
          </a:p>
          <a:p>
            <a:pPr algn="just"/>
            <a:endParaRPr lang="es-MX" sz="1000" b="1" u="sng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b="1" u="sng" dirty="0" smtClean="0">
                <a:solidFill>
                  <a:schemeClr val="bg1">
                    <a:lumMod val="50000"/>
                  </a:schemeClr>
                </a:solidFill>
              </a:rPr>
              <a:t>MÉTODOS DE RECOLECCIÓN DE DATOS </a:t>
            </a:r>
            <a:endParaRPr lang="es-MX" sz="1000" b="1" u="sng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endParaRPr lang="es-MX" sz="1000" b="1" u="sng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OBTENCIÓN  DE DATOS </a:t>
            </a:r>
          </a:p>
          <a:p>
            <a:pPr algn="just"/>
            <a:endParaRPr lang="es-MX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ENTREVISTAS A LA POBLACIÓN DE CUERNAVACA.</a:t>
            </a:r>
          </a:p>
          <a:p>
            <a:pPr algn="just"/>
            <a:endParaRPr lang="es-MX" sz="1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SELECCIÓN DE SITIOS MEDIANTE UN SISTEMA DE PUNTUACIÓN.</a:t>
            </a:r>
          </a:p>
          <a:p>
            <a:pPr algn="just"/>
            <a:endParaRPr lang="es-MX" sz="1000" dirty="0">
              <a:solidFill>
                <a:schemeClr val="bg1">
                  <a:lumMod val="50000"/>
                </a:schemeClr>
              </a:solidFill>
            </a:endParaRPr>
          </a:p>
          <a:p>
            <a:pPr algn="just"/>
            <a:r>
              <a:rPr lang="es-MX" sz="1000" dirty="0" smtClean="0">
                <a:solidFill>
                  <a:schemeClr val="bg1">
                    <a:lumMod val="50000"/>
                  </a:schemeClr>
                </a:solidFill>
              </a:rPr>
              <a:t>EN BASE A LA INTERVENCIÓN DE UNO DE LOS ESPACIOS PÚBLICOS  ESTUDIAR EL IMPACTO DE LA IMAGEN EN LA SOCIEDAD.   </a:t>
            </a:r>
          </a:p>
          <a:p>
            <a:pPr algn="just"/>
            <a:endParaRPr lang="es-MX" sz="1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4419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104</Words>
  <Application>Microsoft Office PowerPoint</Application>
  <PresentationFormat>Presentación en pantalla (4:3)</PresentationFormat>
  <Paragraphs>36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Raul</dc:creator>
  <cp:lastModifiedBy>Raul</cp:lastModifiedBy>
  <cp:revision>2</cp:revision>
  <dcterms:created xsi:type="dcterms:W3CDTF">2013-10-13T22:58:37Z</dcterms:created>
  <dcterms:modified xsi:type="dcterms:W3CDTF">2013-10-13T23:11:46Z</dcterms:modified>
</cp:coreProperties>
</file>